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7" r:id="rId2"/>
  </p:sldIdLst>
  <p:sldSz cx="6858000" cy="7632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4A"/>
    <a:srgbClr val="FFBF61"/>
    <a:srgbClr val="FFCC7A"/>
    <a:srgbClr val="FFD691"/>
    <a:srgbClr val="FFE3AB"/>
    <a:srgbClr val="73A3FF"/>
    <a:srgbClr val="7091FD"/>
    <a:srgbClr val="7082FA"/>
    <a:srgbClr val="6E70FA"/>
    <a:srgbClr val="786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31AC7C-A121-4F69-A24B-C4207270F227}" v="546" dt="2021-05-05T15:19:08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8" d="100"/>
          <a:sy n="98" d="100"/>
        </p:scale>
        <p:origin x="258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FC31AC7C-A121-4F69-A24B-C4207270F227}"/>
    <pc:docChg chg="undo redo custSel addSld delSld modSld">
      <pc:chgData name="Fatima Pillosu" userId="a6295d4dc9e22643" providerId="LiveId" clId="{FC31AC7C-A121-4F69-A24B-C4207270F227}" dt="2021-05-06T14:02:22.672" v="6770" actId="20577"/>
      <pc:docMkLst>
        <pc:docMk/>
      </pc:docMkLst>
      <pc:sldChg chg="addSp delSp modSp del mod">
        <pc:chgData name="Fatima Pillosu" userId="a6295d4dc9e22643" providerId="LiveId" clId="{FC31AC7C-A121-4F69-A24B-C4207270F227}" dt="2021-04-29T10:52:23.481" v="2062" actId="47"/>
        <pc:sldMkLst>
          <pc:docMk/>
          <pc:sldMk cId="3414103473" sldId="256"/>
        </pc:sldMkLst>
        <pc:spChg chg="add mod">
          <ac:chgData name="Fatima Pillosu" userId="a6295d4dc9e22643" providerId="LiveId" clId="{FC31AC7C-A121-4F69-A24B-C4207270F227}" dt="2021-04-26T09:28:37.894" v="205" actId="207"/>
          <ac:spMkLst>
            <pc:docMk/>
            <pc:sldMk cId="3414103473" sldId="256"/>
            <ac:spMk id="2" creationId="{C605B83F-53C6-48A9-928F-F91AD18CC045}"/>
          </ac:spMkLst>
        </pc:spChg>
        <pc:spChg chg="add mod">
          <ac:chgData name="Fatima Pillosu" userId="a6295d4dc9e22643" providerId="LiveId" clId="{FC31AC7C-A121-4F69-A24B-C4207270F227}" dt="2021-04-26T09:29:02.999" v="244" actId="1076"/>
          <ac:spMkLst>
            <pc:docMk/>
            <pc:sldMk cId="3414103473" sldId="256"/>
            <ac:spMk id="3" creationId="{BAE98BC4-D1D4-485B-9FB8-97F958FCA6F0}"/>
          </ac:spMkLst>
        </pc:spChg>
        <pc:spChg chg="add del mod">
          <ac:chgData name="Fatima Pillosu" userId="a6295d4dc9e22643" providerId="LiveId" clId="{FC31AC7C-A121-4F69-A24B-C4207270F227}" dt="2021-04-20T15:21:41.364" v="199" actId="21"/>
          <ac:spMkLst>
            <pc:docMk/>
            <pc:sldMk cId="3414103473" sldId="256"/>
            <ac:spMk id="11" creationId="{F316F53F-FE06-411C-AE75-20B91CE93423}"/>
          </ac:spMkLst>
        </pc:spChg>
        <pc:spChg chg="add del mod">
          <ac:chgData name="Fatima Pillosu" userId="a6295d4dc9e22643" providerId="LiveId" clId="{FC31AC7C-A121-4F69-A24B-C4207270F227}" dt="2021-04-20T15:21:41.364" v="199" actId="21"/>
          <ac:spMkLst>
            <pc:docMk/>
            <pc:sldMk cId="3414103473" sldId="256"/>
            <ac:spMk id="12" creationId="{5616171F-01F3-41AF-89C4-899470BFEE2D}"/>
          </ac:spMkLst>
        </pc:spChg>
        <pc:spChg chg="add del mod">
          <ac:chgData name="Fatima Pillosu" userId="a6295d4dc9e22643" providerId="LiveId" clId="{FC31AC7C-A121-4F69-A24B-C4207270F227}" dt="2021-04-20T15:21:41.364" v="199" actId="21"/>
          <ac:spMkLst>
            <pc:docMk/>
            <pc:sldMk cId="3414103473" sldId="256"/>
            <ac:spMk id="13" creationId="{7D1E3B57-D9A5-4616-861B-C30D6EDDA14A}"/>
          </ac:spMkLst>
        </pc:spChg>
        <pc:spChg chg="add del mod">
          <ac:chgData name="Fatima Pillosu" userId="a6295d4dc9e22643" providerId="LiveId" clId="{FC31AC7C-A121-4F69-A24B-C4207270F227}" dt="2021-04-20T15:21:41.364" v="199" actId="21"/>
          <ac:spMkLst>
            <pc:docMk/>
            <pc:sldMk cId="3414103473" sldId="256"/>
            <ac:spMk id="14" creationId="{6573B1BD-FD27-4966-8E18-15FC97D62C6E}"/>
          </ac:spMkLst>
        </pc:spChg>
        <pc:spChg chg="add del mod">
          <ac:chgData name="Fatima Pillosu" userId="a6295d4dc9e22643" providerId="LiveId" clId="{FC31AC7C-A121-4F69-A24B-C4207270F227}" dt="2021-04-20T15:21:41.364" v="199" actId="21"/>
          <ac:spMkLst>
            <pc:docMk/>
            <pc:sldMk cId="3414103473" sldId="256"/>
            <ac:spMk id="15" creationId="{B811CC95-A39D-4E41-BC01-BB92E8CCB3EA}"/>
          </ac:spMkLst>
        </pc:spChg>
        <pc:spChg chg="add del mod">
          <ac:chgData name="Fatima Pillosu" userId="a6295d4dc9e22643" providerId="LiveId" clId="{FC31AC7C-A121-4F69-A24B-C4207270F227}" dt="2021-04-20T15:21:41.364" v="199" actId="21"/>
          <ac:spMkLst>
            <pc:docMk/>
            <pc:sldMk cId="3414103473" sldId="256"/>
            <ac:spMk id="16" creationId="{9E233424-8401-4358-BDB3-450DE058426D}"/>
          </ac:spMkLst>
        </pc:spChg>
        <pc:spChg chg="add del mod">
          <ac:chgData name="Fatima Pillosu" userId="a6295d4dc9e22643" providerId="LiveId" clId="{FC31AC7C-A121-4F69-A24B-C4207270F227}" dt="2021-04-20T15:21:41.364" v="199" actId="21"/>
          <ac:spMkLst>
            <pc:docMk/>
            <pc:sldMk cId="3414103473" sldId="256"/>
            <ac:spMk id="17" creationId="{F37EDB9D-B36B-4293-A6C8-E0C86584EA24}"/>
          </ac:spMkLst>
        </pc:spChg>
        <pc:spChg chg="add del mod">
          <ac:chgData name="Fatima Pillosu" userId="a6295d4dc9e22643" providerId="LiveId" clId="{FC31AC7C-A121-4F69-A24B-C4207270F227}" dt="2021-04-20T15:21:41.364" v="199" actId="21"/>
          <ac:spMkLst>
            <pc:docMk/>
            <pc:sldMk cId="3414103473" sldId="256"/>
            <ac:spMk id="18" creationId="{E5F80623-9AD3-4CD5-A4D8-D75FBE5BCCF1}"/>
          </ac:spMkLst>
        </pc:spChg>
        <pc:spChg chg="add mod">
          <ac:chgData name="Fatima Pillosu" userId="a6295d4dc9e22643" providerId="LiveId" clId="{FC31AC7C-A121-4F69-A24B-C4207270F227}" dt="2021-04-20T15:21:59.015" v="202" actId="1035"/>
          <ac:spMkLst>
            <pc:docMk/>
            <pc:sldMk cId="3414103473" sldId="256"/>
            <ac:spMk id="29" creationId="{674E575F-1E7D-4013-A750-6AABED2D057B}"/>
          </ac:spMkLst>
        </pc:spChg>
        <pc:spChg chg="add mod">
          <ac:chgData name="Fatima Pillosu" userId="a6295d4dc9e22643" providerId="LiveId" clId="{FC31AC7C-A121-4F69-A24B-C4207270F227}" dt="2021-04-20T15:21:59.015" v="202" actId="1035"/>
          <ac:spMkLst>
            <pc:docMk/>
            <pc:sldMk cId="3414103473" sldId="256"/>
            <ac:spMk id="30" creationId="{935C8894-037F-45AD-94C4-D6CD9AF3E6EF}"/>
          </ac:spMkLst>
        </pc:spChg>
        <pc:spChg chg="add mod">
          <ac:chgData name="Fatima Pillosu" userId="a6295d4dc9e22643" providerId="LiveId" clId="{FC31AC7C-A121-4F69-A24B-C4207270F227}" dt="2021-04-20T15:21:59.015" v="202" actId="1035"/>
          <ac:spMkLst>
            <pc:docMk/>
            <pc:sldMk cId="3414103473" sldId="256"/>
            <ac:spMk id="31" creationId="{1F3161C2-E45F-410C-A42A-6739FB18C671}"/>
          </ac:spMkLst>
        </pc:spChg>
        <pc:spChg chg="add mod">
          <ac:chgData name="Fatima Pillosu" userId="a6295d4dc9e22643" providerId="LiveId" clId="{FC31AC7C-A121-4F69-A24B-C4207270F227}" dt="2021-04-20T15:21:59.015" v="202" actId="1035"/>
          <ac:spMkLst>
            <pc:docMk/>
            <pc:sldMk cId="3414103473" sldId="256"/>
            <ac:spMk id="32" creationId="{EAC8620D-173E-4A36-A0AA-2F576B44A6EE}"/>
          </ac:spMkLst>
        </pc:spChg>
        <pc:spChg chg="add mod">
          <ac:chgData name="Fatima Pillosu" userId="a6295d4dc9e22643" providerId="LiveId" clId="{FC31AC7C-A121-4F69-A24B-C4207270F227}" dt="2021-04-20T15:21:59.015" v="202" actId="1035"/>
          <ac:spMkLst>
            <pc:docMk/>
            <pc:sldMk cId="3414103473" sldId="256"/>
            <ac:spMk id="33" creationId="{D1616C23-3C54-4EBC-8C5E-E38AA0B10AA2}"/>
          </ac:spMkLst>
        </pc:spChg>
        <pc:spChg chg="add mod">
          <ac:chgData name="Fatima Pillosu" userId="a6295d4dc9e22643" providerId="LiveId" clId="{FC31AC7C-A121-4F69-A24B-C4207270F227}" dt="2021-04-20T15:21:59.015" v="202" actId="1035"/>
          <ac:spMkLst>
            <pc:docMk/>
            <pc:sldMk cId="3414103473" sldId="256"/>
            <ac:spMk id="34" creationId="{0AFDEE96-3C7B-4F9D-9750-31657CFFBD88}"/>
          </ac:spMkLst>
        </pc:spChg>
        <pc:spChg chg="add mod">
          <ac:chgData name="Fatima Pillosu" userId="a6295d4dc9e22643" providerId="LiveId" clId="{FC31AC7C-A121-4F69-A24B-C4207270F227}" dt="2021-04-20T15:21:59.015" v="202" actId="1035"/>
          <ac:spMkLst>
            <pc:docMk/>
            <pc:sldMk cId="3414103473" sldId="256"/>
            <ac:spMk id="35" creationId="{9687498C-E6EA-448D-B2C4-D541FE1154A1}"/>
          </ac:spMkLst>
        </pc:spChg>
        <pc:spChg chg="add mod">
          <ac:chgData name="Fatima Pillosu" userId="a6295d4dc9e22643" providerId="LiveId" clId="{FC31AC7C-A121-4F69-A24B-C4207270F227}" dt="2021-04-20T15:21:59.015" v="202" actId="1035"/>
          <ac:spMkLst>
            <pc:docMk/>
            <pc:sldMk cId="3414103473" sldId="256"/>
            <ac:spMk id="36" creationId="{47348865-14C0-4E71-80A0-3130C5F1CA6C}"/>
          </ac:spMkLst>
        </pc:spChg>
        <pc:picChg chg="del mod modCrop">
          <ac:chgData name="Fatima Pillosu" userId="a6295d4dc9e22643" providerId="LiveId" clId="{FC31AC7C-A121-4F69-A24B-C4207270F227}" dt="2021-04-20T15:21:41.364" v="199" actId="21"/>
          <ac:picMkLst>
            <pc:docMk/>
            <pc:sldMk cId="3414103473" sldId="256"/>
            <ac:picMk id="4" creationId="{3AFEE9F8-A037-4E19-AE28-758F940EAF4D}"/>
          </ac:picMkLst>
        </pc:picChg>
        <pc:picChg chg="del mod modCrop">
          <ac:chgData name="Fatima Pillosu" userId="a6295d4dc9e22643" providerId="LiveId" clId="{FC31AC7C-A121-4F69-A24B-C4207270F227}" dt="2021-04-20T15:21:41.364" v="199" actId="21"/>
          <ac:picMkLst>
            <pc:docMk/>
            <pc:sldMk cId="3414103473" sldId="256"/>
            <ac:picMk id="5" creationId="{098826EF-3CFC-4D66-9BCC-FB5CE3215032}"/>
          </ac:picMkLst>
        </pc:picChg>
        <pc:picChg chg="add del mod">
          <ac:chgData name="Fatima Pillosu" userId="a6295d4dc9e22643" providerId="LiveId" clId="{FC31AC7C-A121-4F69-A24B-C4207270F227}" dt="2021-04-29T09:44:57.273" v="1306" actId="478"/>
          <ac:picMkLst>
            <pc:docMk/>
            <pc:sldMk cId="3414103473" sldId="256"/>
            <ac:picMk id="5" creationId="{1CEB3219-A1FD-4B01-8AE5-4B2B47ECCF7C}"/>
          </ac:picMkLst>
        </pc:picChg>
        <pc:picChg chg="add del mod">
          <ac:chgData name="Fatima Pillosu" userId="a6295d4dc9e22643" providerId="LiveId" clId="{FC31AC7C-A121-4F69-A24B-C4207270F227}" dt="2021-04-20T15:21:41.364" v="199" actId="21"/>
          <ac:picMkLst>
            <pc:docMk/>
            <pc:sldMk cId="3414103473" sldId="256"/>
            <ac:picMk id="6" creationId="{C39B3B79-9A3C-419D-8BE7-D8DCFC25D940}"/>
          </ac:picMkLst>
        </pc:picChg>
        <pc:picChg chg="add del mod">
          <ac:chgData name="Fatima Pillosu" userId="a6295d4dc9e22643" providerId="LiveId" clId="{FC31AC7C-A121-4F69-A24B-C4207270F227}" dt="2021-04-20T15:21:41.364" v="199" actId="21"/>
          <ac:picMkLst>
            <pc:docMk/>
            <pc:sldMk cId="3414103473" sldId="256"/>
            <ac:picMk id="7" creationId="{74AE5C57-8BF2-4B21-8ED3-4012FD47FC30}"/>
          </ac:picMkLst>
        </pc:picChg>
        <pc:picChg chg="add del mod">
          <ac:chgData name="Fatima Pillosu" userId="a6295d4dc9e22643" providerId="LiveId" clId="{FC31AC7C-A121-4F69-A24B-C4207270F227}" dt="2021-04-20T15:21:41.364" v="199" actId="21"/>
          <ac:picMkLst>
            <pc:docMk/>
            <pc:sldMk cId="3414103473" sldId="256"/>
            <ac:picMk id="8" creationId="{C5A69583-A13D-4A12-91E2-870E0055B783}"/>
          </ac:picMkLst>
        </pc:picChg>
        <pc:picChg chg="add del mod">
          <ac:chgData name="Fatima Pillosu" userId="a6295d4dc9e22643" providerId="LiveId" clId="{FC31AC7C-A121-4F69-A24B-C4207270F227}" dt="2021-04-20T15:21:41.364" v="199" actId="21"/>
          <ac:picMkLst>
            <pc:docMk/>
            <pc:sldMk cId="3414103473" sldId="256"/>
            <ac:picMk id="9" creationId="{B12FE565-F712-41B0-ACB1-B467AB998815}"/>
          </ac:picMkLst>
        </pc:picChg>
        <pc:picChg chg="add del mod modCrop">
          <ac:chgData name="Fatima Pillosu" userId="a6295d4dc9e22643" providerId="LiveId" clId="{FC31AC7C-A121-4F69-A24B-C4207270F227}" dt="2021-04-20T15:21:41.364" v="199" actId="21"/>
          <ac:picMkLst>
            <pc:docMk/>
            <pc:sldMk cId="3414103473" sldId="256"/>
            <ac:picMk id="10" creationId="{67F0C5FD-CB03-48BE-A71A-8139DE4BD20D}"/>
          </ac:picMkLst>
        </pc:picChg>
        <pc:picChg chg="add mod">
          <ac:chgData name="Fatima Pillosu" userId="a6295d4dc9e22643" providerId="LiveId" clId="{FC31AC7C-A121-4F69-A24B-C4207270F227}" dt="2021-04-20T15:21:59.015" v="202" actId="1035"/>
          <ac:picMkLst>
            <pc:docMk/>
            <pc:sldMk cId="3414103473" sldId="256"/>
            <ac:picMk id="22" creationId="{F5B9B95E-2AA3-484D-ACE4-EE3069C893CC}"/>
          </ac:picMkLst>
        </pc:picChg>
        <pc:picChg chg="add mod">
          <ac:chgData name="Fatima Pillosu" userId="a6295d4dc9e22643" providerId="LiveId" clId="{FC31AC7C-A121-4F69-A24B-C4207270F227}" dt="2021-04-20T15:21:59.015" v="202" actId="1035"/>
          <ac:picMkLst>
            <pc:docMk/>
            <pc:sldMk cId="3414103473" sldId="256"/>
            <ac:picMk id="23" creationId="{004BBB56-7085-4F26-958A-2499D8E96A49}"/>
          </ac:picMkLst>
        </pc:picChg>
        <pc:picChg chg="add mod">
          <ac:chgData name="Fatima Pillosu" userId="a6295d4dc9e22643" providerId="LiveId" clId="{FC31AC7C-A121-4F69-A24B-C4207270F227}" dt="2021-04-20T15:21:59.015" v="202" actId="1035"/>
          <ac:picMkLst>
            <pc:docMk/>
            <pc:sldMk cId="3414103473" sldId="256"/>
            <ac:picMk id="24" creationId="{67CCF645-3D53-490C-986C-196B05062D31}"/>
          </ac:picMkLst>
        </pc:picChg>
        <pc:picChg chg="add mod">
          <ac:chgData name="Fatima Pillosu" userId="a6295d4dc9e22643" providerId="LiveId" clId="{FC31AC7C-A121-4F69-A24B-C4207270F227}" dt="2021-04-20T15:21:59.015" v="202" actId="1035"/>
          <ac:picMkLst>
            <pc:docMk/>
            <pc:sldMk cId="3414103473" sldId="256"/>
            <ac:picMk id="25" creationId="{5C2DF0EA-9BD8-4F6E-8E5B-8F5705267182}"/>
          </ac:picMkLst>
        </pc:picChg>
        <pc:picChg chg="add mod">
          <ac:chgData name="Fatima Pillosu" userId="a6295d4dc9e22643" providerId="LiveId" clId="{FC31AC7C-A121-4F69-A24B-C4207270F227}" dt="2021-04-20T15:21:59.015" v="202" actId="1035"/>
          <ac:picMkLst>
            <pc:docMk/>
            <pc:sldMk cId="3414103473" sldId="256"/>
            <ac:picMk id="26" creationId="{B9081660-3C79-49F7-A096-411C6EEC320B}"/>
          </ac:picMkLst>
        </pc:picChg>
        <pc:picChg chg="add mod">
          <ac:chgData name="Fatima Pillosu" userId="a6295d4dc9e22643" providerId="LiveId" clId="{FC31AC7C-A121-4F69-A24B-C4207270F227}" dt="2021-04-20T15:21:59.015" v="202" actId="1035"/>
          <ac:picMkLst>
            <pc:docMk/>
            <pc:sldMk cId="3414103473" sldId="256"/>
            <ac:picMk id="27" creationId="{B54071E4-688E-4BCA-B282-0FA79714CD00}"/>
          </ac:picMkLst>
        </pc:picChg>
        <pc:picChg chg="add mod">
          <ac:chgData name="Fatima Pillosu" userId="a6295d4dc9e22643" providerId="LiveId" clId="{FC31AC7C-A121-4F69-A24B-C4207270F227}" dt="2021-04-20T15:21:59.015" v="202" actId="1035"/>
          <ac:picMkLst>
            <pc:docMk/>
            <pc:sldMk cId="3414103473" sldId="256"/>
            <ac:picMk id="28" creationId="{CA6BBF6F-9B0B-425A-B718-6399FC538140}"/>
          </ac:picMkLst>
        </pc:picChg>
        <pc:cxnChg chg="add del mod">
          <ac:chgData name="Fatima Pillosu" userId="a6295d4dc9e22643" providerId="LiveId" clId="{FC31AC7C-A121-4F69-A24B-C4207270F227}" dt="2021-04-20T15:21:39.782" v="198" actId="478"/>
          <ac:cxnSpMkLst>
            <pc:docMk/>
            <pc:sldMk cId="3414103473" sldId="256"/>
            <ac:cxnSpMk id="20" creationId="{844874B6-B9B6-497E-8B10-A4BBDDECCF77}"/>
          </ac:cxnSpMkLst>
        </pc:cxnChg>
      </pc:sldChg>
      <pc:sldChg chg="addSp delSp modSp new del mod">
        <pc:chgData name="Fatima Pillosu" userId="a6295d4dc9e22643" providerId="LiveId" clId="{FC31AC7C-A121-4F69-A24B-C4207270F227}" dt="2021-04-26T14:52:27.902" v="534" actId="2696"/>
        <pc:sldMkLst>
          <pc:docMk/>
          <pc:sldMk cId="1486608755" sldId="257"/>
        </pc:sldMkLst>
        <pc:spChg chg="del">
          <ac:chgData name="Fatima Pillosu" userId="a6295d4dc9e22643" providerId="LiveId" clId="{FC31AC7C-A121-4F69-A24B-C4207270F227}" dt="2021-04-26T13:52:39.756" v="246" actId="478"/>
          <ac:spMkLst>
            <pc:docMk/>
            <pc:sldMk cId="1486608755" sldId="257"/>
            <ac:spMk id="2" creationId="{4D6A052E-16D8-4147-9691-76083A13850B}"/>
          </ac:spMkLst>
        </pc:spChg>
        <pc:spChg chg="del">
          <ac:chgData name="Fatima Pillosu" userId="a6295d4dc9e22643" providerId="LiveId" clId="{FC31AC7C-A121-4F69-A24B-C4207270F227}" dt="2021-04-26T13:52:41.884" v="247" actId="478"/>
          <ac:spMkLst>
            <pc:docMk/>
            <pc:sldMk cId="1486608755" sldId="257"/>
            <ac:spMk id="3" creationId="{DE22BCB3-B26E-45DA-B275-C8794D6928DB}"/>
          </ac:spMkLst>
        </pc:spChg>
        <pc:spChg chg="add del mod">
          <ac:chgData name="Fatima Pillosu" userId="a6295d4dc9e22643" providerId="LiveId" clId="{FC31AC7C-A121-4F69-A24B-C4207270F227}" dt="2021-04-26T13:55:15.213" v="273" actId="478"/>
          <ac:spMkLst>
            <pc:docMk/>
            <pc:sldMk cId="1486608755" sldId="257"/>
            <ac:spMk id="6" creationId="{F68B2FE9-FC0C-431E-A69D-40EE0A4819EF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8" creationId="{C95D45C0-EA07-488B-B0D4-19264BF3B368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9" creationId="{5C471C47-9778-4D23-94AF-355DBA134DF0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0" creationId="{E7E8803A-F5F7-41FB-8569-2E2A755458A4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1" creationId="{F97AB9ED-0DEC-467D-97EE-9060A17B3E04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2" creationId="{BA432449-367E-403B-963E-F4D1605C7F5C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3" creationId="{A3B992BD-F9B9-43F6-B4B3-410B554517FF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4" creationId="{415746AA-9C6E-454F-A2E1-A95DF070B410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5" creationId="{3A11AE2B-AE2A-4490-BD24-A657D667CF4C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6" creationId="{1C3D041D-9746-4032-8423-D5FC739AEA57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7" creationId="{CF739971-A0BD-4211-A35F-854775F8F2F7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8" creationId="{75F41DA7-0E0D-4FC5-A153-602E5FA83B69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19" creationId="{D1D03FEE-4A49-43A5-9A63-1E68F942756F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20" creationId="{6FED16BC-C913-4312-B080-21D47831DC91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21" creationId="{4C5328D7-B5BC-4D24-AA2A-BFE392CFC0EC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22" creationId="{DA44BC79-061D-453B-9C7A-88DE2BAB6EA4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23" creationId="{FFA2D050-17CE-4292-95E4-BE997742A691}"/>
          </ac:spMkLst>
        </pc:spChg>
        <pc:spChg chg="add mod">
          <ac:chgData name="Fatima Pillosu" userId="a6295d4dc9e22643" providerId="LiveId" clId="{FC31AC7C-A121-4F69-A24B-C4207270F227}" dt="2021-04-26T14:14:22.754" v="469" actId="1076"/>
          <ac:spMkLst>
            <pc:docMk/>
            <pc:sldMk cId="1486608755" sldId="257"/>
            <ac:spMk id="24" creationId="{3694142B-D28B-4180-9CA0-ECC823C79818}"/>
          </ac:spMkLst>
        </pc:spChg>
        <pc:spChg chg="add mod">
          <ac:chgData name="Fatima Pillosu" userId="a6295d4dc9e22643" providerId="LiveId" clId="{FC31AC7C-A121-4F69-A24B-C4207270F227}" dt="2021-04-26T14:15:48.432" v="504" actId="1076"/>
          <ac:spMkLst>
            <pc:docMk/>
            <pc:sldMk cId="1486608755" sldId="257"/>
            <ac:spMk id="25" creationId="{4FABC3EC-698C-4D1F-AD91-52E53982DCCB}"/>
          </ac:spMkLst>
        </pc:spChg>
        <pc:picChg chg="add del mod modCrop">
          <ac:chgData name="Fatima Pillosu" userId="a6295d4dc9e22643" providerId="LiveId" clId="{FC31AC7C-A121-4F69-A24B-C4207270F227}" dt="2021-04-26T14:14:22.754" v="469" actId="1076"/>
          <ac:picMkLst>
            <pc:docMk/>
            <pc:sldMk cId="1486608755" sldId="257"/>
            <ac:picMk id="5" creationId="{86DD81FF-54A0-4BAF-B026-58D286D6D925}"/>
          </ac:picMkLst>
        </pc:picChg>
        <pc:picChg chg="add del mod">
          <ac:chgData name="Fatima Pillosu" userId="a6295d4dc9e22643" providerId="LiveId" clId="{FC31AC7C-A121-4F69-A24B-C4207270F227}" dt="2021-04-26T13:54:52.069" v="264" actId="478"/>
          <ac:picMkLst>
            <pc:docMk/>
            <pc:sldMk cId="1486608755" sldId="257"/>
            <ac:picMk id="7" creationId="{13EEA7BD-1DA3-430D-A98B-659459903A89}"/>
          </ac:picMkLst>
        </pc:picChg>
        <pc:picChg chg="add del mod">
          <ac:chgData name="Fatima Pillosu" userId="a6295d4dc9e22643" providerId="LiveId" clId="{FC31AC7C-A121-4F69-A24B-C4207270F227}" dt="2021-04-26T14:17:26.327" v="513" actId="478"/>
          <ac:picMkLst>
            <pc:docMk/>
            <pc:sldMk cId="1486608755" sldId="257"/>
            <ac:picMk id="27" creationId="{02174227-44E6-4992-83D3-48EF320AA831}"/>
          </ac:picMkLst>
        </pc:picChg>
        <pc:picChg chg="add del mod">
          <ac:chgData name="Fatima Pillosu" userId="a6295d4dc9e22643" providerId="LiveId" clId="{FC31AC7C-A121-4F69-A24B-C4207270F227}" dt="2021-04-26T14:45:30.906" v="532" actId="478"/>
          <ac:picMkLst>
            <pc:docMk/>
            <pc:sldMk cId="1486608755" sldId="257"/>
            <ac:picMk id="28" creationId="{E800BC63-52FD-4A84-A3AB-240B327DE7F9}"/>
          </ac:picMkLst>
        </pc:picChg>
      </pc:sldChg>
      <pc:sldChg chg="addSp delSp modSp new mod">
        <pc:chgData name="Fatima Pillosu" userId="a6295d4dc9e22643" providerId="LiveId" clId="{FC31AC7C-A121-4F69-A24B-C4207270F227}" dt="2021-05-06T14:02:22.672" v="6770" actId="20577"/>
        <pc:sldMkLst>
          <pc:docMk/>
          <pc:sldMk cId="1613300725" sldId="257"/>
        </pc:sldMkLst>
        <pc:spChg chg="del">
          <ac:chgData name="Fatima Pillosu" userId="a6295d4dc9e22643" providerId="LiveId" clId="{FC31AC7C-A121-4F69-A24B-C4207270F227}" dt="2021-04-29T08:48:12.860" v="607" actId="478"/>
          <ac:spMkLst>
            <pc:docMk/>
            <pc:sldMk cId="1613300725" sldId="257"/>
            <ac:spMk id="2" creationId="{8D11A0FE-93B6-4CBC-AB0A-F9C29A6EB4B8}"/>
          </ac:spMkLst>
        </pc:spChg>
        <pc:spChg chg="add del mod">
          <ac:chgData name="Fatima Pillosu" userId="a6295d4dc9e22643" providerId="LiveId" clId="{FC31AC7C-A121-4F69-A24B-C4207270F227}" dt="2021-05-05T14:10:58.362" v="6245" actId="478"/>
          <ac:spMkLst>
            <pc:docMk/>
            <pc:sldMk cId="1613300725" sldId="257"/>
            <ac:spMk id="2" creationId="{E241C8DA-C7F6-440E-A28B-3B23B3AD5BEE}"/>
          </ac:spMkLst>
        </pc:spChg>
        <pc:spChg chg="del">
          <ac:chgData name="Fatima Pillosu" userId="a6295d4dc9e22643" providerId="LiveId" clId="{FC31AC7C-A121-4F69-A24B-C4207270F227}" dt="2021-04-29T08:48:13.828" v="608" actId="478"/>
          <ac:spMkLst>
            <pc:docMk/>
            <pc:sldMk cId="1613300725" sldId="257"/>
            <ac:spMk id="3" creationId="{3296A7EE-75FC-44AE-8403-D249B9DD6E75}"/>
          </ac:spMkLst>
        </pc:spChg>
        <pc:spChg chg="add del mod or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3" creationId="{C2F4BB42-50C4-414D-9623-79B83AC38D5D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" creationId="{454D567E-0E76-42CB-87F3-CFD8B69540DA}"/>
          </ac:spMkLst>
        </pc:spChg>
        <pc:spChg chg="add del mod">
          <ac:chgData name="Fatima Pillosu" userId="a6295d4dc9e22643" providerId="LiveId" clId="{FC31AC7C-A121-4F69-A24B-C4207270F227}" dt="2021-05-05T14:47:08.991" v="6584" actId="478"/>
          <ac:spMkLst>
            <pc:docMk/>
            <pc:sldMk cId="1613300725" sldId="257"/>
            <ac:spMk id="10" creationId="{DEE04723-4DBB-4B4B-A2F6-93DA75B938CC}"/>
          </ac:spMkLst>
        </pc:spChg>
        <pc:spChg chg="add del mod">
          <ac:chgData name="Fatima Pillosu" userId="a6295d4dc9e22643" providerId="LiveId" clId="{FC31AC7C-A121-4F69-A24B-C4207270F227}" dt="2021-05-05T14:47:51.605" v="6589" actId="478"/>
          <ac:spMkLst>
            <pc:docMk/>
            <pc:sldMk cId="1613300725" sldId="257"/>
            <ac:spMk id="12" creationId="{B6B7EC15-4711-4925-ADD8-81A4F9A6EB65}"/>
          </ac:spMkLst>
        </pc:spChg>
        <pc:spChg chg="add del mod">
          <ac:chgData name="Fatima Pillosu" userId="a6295d4dc9e22643" providerId="LiveId" clId="{FC31AC7C-A121-4F69-A24B-C4207270F227}" dt="2021-05-05T14:48:16.468" v="6599" actId="478"/>
          <ac:spMkLst>
            <pc:docMk/>
            <pc:sldMk cId="1613300725" sldId="257"/>
            <ac:spMk id="14" creationId="{08A96E3D-6E37-4A70-9A02-C8340D79CC4D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16" creationId="{F8B5699D-DCB5-462F-8056-7B6C6A165A7A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17" creationId="{BED9E163-35EF-4FC1-A16E-E4531761E48B}"/>
          </ac:spMkLst>
        </pc:spChg>
        <pc:spChg chg="add del mod or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18" creationId="{97BD7472-6F71-417D-8E48-A1E823EF3B81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19" creationId="{B33B64DA-1743-4A57-B81A-EC5EE7FAD980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0" creationId="{FEA0DBA5-86BC-43E9-8968-3A4B0D5E320C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1" creationId="{6FB29984-6CA2-47C9-B0AF-CDB20F5BF277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2" creationId="{BBE18AE4-AEA7-478C-AAA3-5858CA11B987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3" creationId="{4F673259-AF3F-45F1-B24C-BC39DC86D714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4" creationId="{75440551-3499-4843-A416-744EC0EF253F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5" creationId="{E7C538AC-986B-4910-96E1-358C7F637651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6" creationId="{159BD60C-673F-4C32-984D-047305F6B58E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7" creationId="{805CD5C6-D059-4BCC-A411-D84F6DFC53BE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8" creationId="{96BA8699-B9FA-46ED-B6BA-0315DE8A1E3F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29" creationId="{BCD5B082-B276-45EC-8EE5-05714A1535A9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30" creationId="{D49A33C6-DE15-4F11-ADE2-21A7B152D1BE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33" creationId="{C350C82D-BF5F-4565-996B-6EE96EB6222A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34" creationId="{78403815-F949-4134-9A1D-FE6A3DDC2CA6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35" creationId="{F0DCAFC1-5CA8-42BF-92F3-11DB7E4B367E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36" creationId="{4D8F3B36-593B-4860-AF94-139038C8543B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37" creationId="{A0893BEC-55A3-4073-BCED-8084AB0276C1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38" creationId="{5FB3CDDA-CEBB-4058-B05A-BC195D480F01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39" creationId="{49348ED7-FEC5-4D32-845E-C3EDA69EA56B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0" creationId="{C87F1981-C22A-45E8-BCF8-711A5DAD7E66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1" creationId="{6D9F3035-97F5-47B9-A2A6-7C55F7332B97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2" creationId="{D5C9805B-BFDC-4AF6-B96A-53A4A674805D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3" creationId="{8F6B14DD-802A-4839-876E-6A680E00558E}"/>
          </ac:spMkLst>
        </pc:spChg>
        <pc:spChg chg="add del mod">
          <ac:chgData name="Fatima Pillosu" userId="a6295d4dc9e22643" providerId="LiveId" clId="{FC31AC7C-A121-4F69-A24B-C4207270F227}" dt="2021-04-29T09:14:34.842" v="960" actId="478"/>
          <ac:spMkLst>
            <pc:docMk/>
            <pc:sldMk cId="1613300725" sldId="257"/>
            <ac:spMk id="44" creationId="{215CB6B0-9AB9-4DDE-ADBD-F922A966EE0C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5" creationId="{F1F22036-C1B6-4E6E-8608-2659C0A0DDD5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6" creationId="{23DE3186-C0E3-4479-A201-7E9D502AC22A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7" creationId="{879E9C38-58D6-4141-A7C4-450AEC66887B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8" creationId="{8705265D-4AFF-45AA-BE41-68DD13D6043F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49" creationId="{A84275D0-0927-4DCF-A92C-0549CCD8A6C8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0" creationId="{3C3D14B8-0061-4D04-8E76-ACBF61E84DB4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1" creationId="{838D223E-A10B-4D74-99FC-DE1D85A53BCC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2" creationId="{03D6367C-B60B-4FB4-A796-A67334F3AE9C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3" creationId="{688AAC35-EB48-44B4-A5F3-262588B08EFB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4" creationId="{0F2408E8-A777-46DF-8011-A020F6EF572A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5" creationId="{B09850EC-4191-4702-8AA9-847CF466D202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6" creationId="{0B6330B8-A2A4-422C-AD36-0FD6CBD96DF2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7" creationId="{700309B7-5A81-41E9-B101-D774D4EE33E8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8" creationId="{B39A7407-24A3-4F3E-A306-F1EB35A8BD64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59" creationId="{13FB3911-5E69-4A55-A8A3-CAE21F241FCA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60" creationId="{D087C1E2-814D-4429-B0ED-43C90E08DC30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61" creationId="{175E7A40-6F79-42C8-8441-32345DE160FF}"/>
          </ac:spMkLst>
        </pc:spChg>
        <pc:spChg chg="add del mod">
          <ac:chgData name="Fatima Pillosu" userId="a6295d4dc9e22643" providerId="LiveId" clId="{FC31AC7C-A121-4F69-A24B-C4207270F227}" dt="2021-04-29T09:29:30.835" v="1158" actId="21"/>
          <ac:spMkLst>
            <pc:docMk/>
            <pc:sldMk cId="1613300725" sldId="257"/>
            <ac:spMk id="62" creationId="{1E007B79-A93D-4BA8-A7A5-44E7892B39B5}"/>
          </ac:spMkLst>
        </pc:spChg>
        <pc:spChg chg="add del mod">
          <ac:chgData name="Fatima Pillosu" userId="a6295d4dc9e22643" providerId="LiveId" clId="{FC31AC7C-A121-4F69-A24B-C4207270F227}" dt="2021-04-29T09:26:55.472" v="1136"/>
          <ac:spMkLst>
            <pc:docMk/>
            <pc:sldMk cId="1613300725" sldId="257"/>
            <ac:spMk id="68" creationId="{005297AB-7CC2-4C18-9CC6-8596BBF05202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76" creationId="{BAA41579-5D2B-4305-80AB-98A131559994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81" creationId="{75C27A3D-7525-4F09-A2CC-2747B5DDC3A0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82" creationId="{BCD2D17A-384D-4C45-BDEA-19E081FE828C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83" creationId="{234BEC34-EA87-45AC-AFDF-571DE6EA2E7F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84" creationId="{2C4C6C08-63B7-4343-94D7-06034BC60FB2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85" creationId="{CD2216F4-EFD1-4106-8BF9-A6C54D3DE5F4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86" creationId="{596A70E8-FB1D-473E-B614-20F63337E9C8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87" creationId="{C5450B1D-2EFC-4990-B977-BA321502A3B7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88" creationId="{45F3BD81-4B86-46D7-A438-41C7B1EADDA5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89" creationId="{0D29BD0C-D8AD-40DC-9620-DF303182F001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0" creationId="{23DD4079-266F-4FA1-A811-26F33208A372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1" creationId="{B38F077C-0A24-44D2-8CBA-A8841843A60C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2" creationId="{7C40EDCB-5615-4C35-B13B-8C793B8F561E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3" creationId="{45821349-001C-4122-B8FA-E88BC6F2006C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4" creationId="{4AB78CE4-EC75-4135-91AB-E6866A144FAA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5" creationId="{0FB1D574-F934-40F6-B56E-2D580752EEDE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6" creationId="{5F05B6B8-5489-439F-9621-187D6FEB2891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7" creationId="{89034575-5BE3-4095-9519-CC964B437900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8" creationId="{383E3553-7FB2-4C5A-B052-96A6405EC8AD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99" creationId="{134D6409-5BE9-49AB-BCAF-7C1AF4AD0B95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0" creationId="{27E77E37-E9D0-4BE2-960A-A241483A7A0A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1" creationId="{6A013617-1F2C-4E30-9FD2-9FE0C83435BD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2" creationId="{2BCBC2BC-3CCB-4292-9A5F-97927E90ACC6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3" creationId="{6247ED80-6006-4C6E-A027-B563548CAC55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4" creationId="{6FAD7735-8950-4D42-96B9-24B13ED147D4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5" creationId="{B412C798-2FE3-414D-B8DB-C828524CD8E3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6" creationId="{F31B18F5-E271-431B-B568-6F46455BCF4B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7" creationId="{C5DE4B96-D9D8-4C37-88BC-6AF883F5F01D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8" creationId="{2B80ABC4-69B8-4FB0-826F-63E332A7E858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09" creationId="{E3F922F6-AC7F-49F8-B3CB-A90BC851BCE1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0" creationId="{40535D45-51E1-4B04-BC83-551B5A5B16EC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1" creationId="{24556696-27ED-49E2-B40C-ABCB978AA44C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2" creationId="{BDF1C8A0-D694-4991-BA5E-B8C263D07AF5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3" creationId="{035EBCB1-C4DA-4C3B-AA4B-8C6BDB957AC0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4" creationId="{55F119EB-2AB7-4F15-8444-8B84BD2903DF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5" creationId="{8EEF4F3A-7A79-429F-A179-25B8CC945EE0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6" creationId="{EB87C784-A94D-4145-8ADA-B3A6A060EA58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7" creationId="{3CE48436-94EB-46BC-A214-AEFACD0B0A4D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8" creationId="{4D053A70-F228-4880-BA72-836D8EB22ECF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19" creationId="{0FA31F04-3404-4C31-88CE-D59384905FF2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20" creationId="{43C91328-02B5-41F2-AF19-AFC3943020DE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21" creationId="{FACE1940-EE6E-4DFA-91A8-D71121F71140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22" creationId="{AFAD9D7C-CFC3-4A38-8B80-A3069043DA8F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23" creationId="{5369FD67-8836-4B7A-AC60-C1B089D152D6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24" creationId="{D86AA040-0943-4467-8BC7-94A3A71D5FDD}"/>
          </ac:spMkLst>
        </pc:spChg>
        <pc:spChg chg="add del mod topLvl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33" creationId="{DBF55264-5E6E-4C6F-AAE6-5CACFCE6DF3E}"/>
          </ac:spMkLst>
        </pc:spChg>
        <pc:spChg chg="add del mod topLvl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34" creationId="{9B548883-CBB1-414A-A6F7-8CE466DA2806}"/>
          </ac:spMkLst>
        </pc:spChg>
        <pc:spChg chg="add del mod topLvl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35" creationId="{B6E73582-9D99-47C7-9932-F4E7C5AA7C6B}"/>
          </ac:spMkLst>
        </pc:spChg>
        <pc:spChg chg="add del mod topLvl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36" creationId="{C1D81A17-AAFF-40DD-B61D-4F8D3F983F57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44" creationId="{AAE6AEFD-49BF-4EAC-BC16-DA1DA8984F35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45" creationId="{D0280F51-241F-454A-8151-3B1F2F20FD78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46" creationId="{663B862B-975E-481A-8F86-49EDA4E80E21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47" creationId="{F7D63282-EAFE-41E5-90C8-9AF4A8502690}"/>
          </ac:spMkLst>
        </pc:spChg>
        <pc:spChg chg="add mod ord">
          <ac:chgData name="Fatima Pillosu" userId="a6295d4dc9e22643" providerId="LiveId" clId="{FC31AC7C-A121-4F69-A24B-C4207270F227}" dt="2021-04-29T10:49:56.454" v="2018" actId="164"/>
          <ac:spMkLst>
            <pc:docMk/>
            <pc:sldMk cId="1613300725" sldId="257"/>
            <ac:spMk id="148" creationId="{38DCBE64-DA41-406E-8D9E-BD34F00D37FA}"/>
          </ac:spMkLst>
        </pc:spChg>
        <pc:spChg chg="add mod ord">
          <ac:chgData name="Fatima Pillosu" userId="a6295d4dc9e22643" providerId="LiveId" clId="{FC31AC7C-A121-4F69-A24B-C4207270F227}" dt="2021-04-29T10:49:56.454" v="2018" actId="164"/>
          <ac:spMkLst>
            <pc:docMk/>
            <pc:sldMk cId="1613300725" sldId="257"/>
            <ac:spMk id="149" creationId="{471375E1-BEDB-40A4-B280-CDDA43A93BA8}"/>
          </ac:spMkLst>
        </pc:spChg>
        <pc:spChg chg="add mod ord">
          <ac:chgData name="Fatima Pillosu" userId="a6295d4dc9e22643" providerId="LiveId" clId="{FC31AC7C-A121-4F69-A24B-C4207270F227}" dt="2021-04-29T10:49:56.454" v="2018" actId="164"/>
          <ac:spMkLst>
            <pc:docMk/>
            <pc:sldMk cId="1613300725" sldId="257"/>
            <ac:spMk id="150" creationId="{5D37D93E-125B-4300-AC7B-FB9DB2920E0E}"/>
          </ac:spMkLst>
        </pc:spChg>
        <pc:spChg chg="add mod ord">
          <ac:chgData name="Fatima Pillosu" userId="a6295d4dc9e22643" providerId="LiveId" clId="{FC31AC7C-A121-4F69-A24B-C4207270F227}" dt="2021-04-29T10:49:56.454" v="2018" actId="164"/>
          <ac:spMkLst>
            <pc:docMk/>
            <pc:sldMk cId="1613300725" sldId="257"/>
            <ac:spMk id="151" creationId="{786F1464-A8B2-4EF8-B717-F4CBA870D9F7}"/>
          </ac:spMkLst>
        </pc:spChg>
        <pc:spChg chg="add mod ord">
          <ac:chgData name="Fatima Pillosu" userId="a6295d4dc9e22643" providerId="LiveId" clId="{FC31AC7C-A121-4F69-A24B-C4207270F227}" dt="2021-04-29T10:49:56.454" v="2018" actId="164"/>
          <ac:spMkLst>
            <pc:docMk/>
            <pc:sldMk cId="1613300725" sldId="257"/>
            <ac:spMk id="152" creationId="{E5809C1D-D951-440A-A770-FF6CAEFF60E1}"/>
          </ac:spMkLst>
        </pc:spChg>
        <pc:spChg chg="add del mod">
          <ac:chgData name="Fatima Pillosu" userId="a6295d4dc9e22643" providerId="LiveId" clId="{FC31AC7C-A121-4F69-A24B-C4207270F227}" dt="2021-04-29T10:14:47.483" v="1424"/>
          <ac:spMkLst>
            <pc:docMk/>
            <pc:sldMk cId="1613300725" sldId="257"/>
            <ac:spMk id="153" creationId="{696E09E6-957F-4CBD-922B-8249DC352FE0}"/>
          </ac:spMkLst>
        </pc:spChg>
        <pc:spChg chg="add mod ord">
          <ac:chgData name="Fatima Pillosu" userId="a6295d4dc9e22643" providerId="LiveId" clId="{FC31AC7C-A121-4F69-A24B-C4207270F227}" dt="2021-04-29T10:49:56.454" v="2018" actId="164"/>
          <ac:spMkLst>
            <pc:docMk/>
            <pc:sldMk cId="1613300725" sldId="257"/>
            <ac:spMk id="154" creationId="{2DAA1161-05A9-4541-8098-E17AC9B32D2B}"/>
          </ac:spMkLst>
        </pc:spChg>
        <pc:spChg chg="add mod ord">
          <ac:chgData name="Fatima Pillosu" userId="a6295d4dc9e22643" providerId="LiveId" clId="{FC31AC7C-A121-4F69-A24B-C4207270F227}" dt="2021-04-29T10:49:56.454" v="2018" actId="164"/>
          <ac:spMkLst>
            <pc:docMk/>
            <pc:sldMk cId="1613300725" sldId="257"/>
            <ac:spMk id="155" creationId="{A6DE9F46-7F00-4F9C-BE64-5D4BAFE07DDA}"/>
          </ac:spMkLst>
        </pc:spChg>
        <pc:spChg chg="add mod">
          <ac:chgData name="Fatima Pillosu" userId="a6295d4dc9e22643" providerId="LiveId" clId="{FC31AC7C-A121-4F69-A24B-C4207270F227}" dt="2021-04-29T10:50:15.194" v="2031" actId="1037"/>
          <ac:spMkLst>
            <pc:docMk/>
            <pc:sldMk cId="1613300725" sldId="257"/>
            <ac:spMk id="156" creationId="{214FA16C-BEB7-432A-A2B9-EB64C3B9F700}"/>
          </ac:spMkLst>
        </pc:spChg>
        <pc:spChg chg="add mod">
          <ac:chgData name="Fatima Pillosu" userId="a6295d4dc9e22643" providerId="LiveId" clId="{FC31AC7C-A121-4F69-A24B-C4207270F227}" dt="2021-04-29T10:50:15.194" v="2031" actId="1037"/>
          <ac:spMkLst>
            <pc:docMk/>
            <pc:sldMk cId="1613300725" sldId="257"/>
            <ac:spMk id="157" creationId="{B985B681-CF64-40D9-8C88-4F741603A1FA}"/>
          </ac:spMkLst>
        </pc:spChg>
        <pc:spChg chg="add mod">
          <ac:chgData name="Fatima Pillosu" userId="a6295d4dc9e22643" providerId="LiveId" clId="{FC31AC7C-A121-4F69-A24B-C4207270F227}" dt="2021-04-29T10:50:15.194" v="2031" actId="1037"/>
          <ac:spMkLst>
            <pc:docMk/>
            <pc:sldMk cId="1613300725" sldId="257"/>
            <ac:spMk id="158" creationId="{68063A1D-DAC4-4958-863D-AC604113B1DF}"/>
          </ac:spMkLst>
        </pc:spChg>
        <pc:spChg chg="add mod">
          <ac:chgData name="Fatima Pillosu" userId="a6295d4dc9e22643" providerId="LiveId" clId="{FC31AC7C-A121-4F69-A24B-C4207270F227}" dt="2021-04-29T10:49:56.454" v="2018" actId="164"/>
          <ac:spMkLst>
            <pc:docMk/>
            <pc:sldMk cId="1613300725" sldId="257"/>
            <ac:spMk id="159" creationId="{D076F694-9B9E-4EC6-B543-1BCAD5E756E1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60" creationId="{D8A0A469-FC14-466B-8DCF-44B04C827334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161" creationId="{25C981C3-2C1B-498D-BF49-5A2F7DB10A07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62" creationId="{982F5D12-E617-412A-97D8-7368A6B207B2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63" creationId="{E15FA50A-9A8E-4E56-9E54-D9F423B8FAD8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64" creationId="{4F9C5D39-29A8-443F-91C2-6BB54A160769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65" creationId="{4A989529-92CC-4F9C-97EE-956594917C15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66" creationId="{02C1C0E8-0C5F-4365-8471-AAFF3A39606D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67" creationId="{9D2BCAAB-9D10-497F-941F-56A3B50F83DC}"/>
          </ac:spMkLst>
        </pc:spChg>
        <pc:spChg chg="add del mod">
          <ac:chgData name="Fatima Pillosu" userId="a6295d4dc9e22643" providerId="LiveId" clId="{FC31AC7C-A121-4F69-A24B-C4207270F227}" dt="2021-05-05T14:10:59.330" v="6246" actId="478"/>
          <ac:spMkLst>
            <pc:docMk/>
            <pc:sldMk cId="1613300725" sldId="257"/>
            <ac:spMk id="168" creationId="{5B3A5A67-9138-484D-AFBD-A8A5217300E2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68" creationId="{B1040B40-5892-4F83-859F-066A419FC5D1}"/>
          </ac:spMkLst>
        </pc:spChg>
        <pc:spChg chg="add mod">
          <ac:chgData name="Fatima Pillosu" userId="a6295d4dc9e22643" providerId="LiveId" clId="{FC31AC7C-A121-4F69-A24B-C4207270F227}" dt="2021-05-05T14:14:18.848" v="6285" actId="571"/>
          <ac:spMkLst>
            <pc:docMk/>
            <pc:sldMk cId="1613300725" sldId="257"/>
            <ac:spMk id="169" creationId="{5592AAA9-501A-48DA-84FC-55B3CA56E255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69" creationId="{AFA511AD-7028-4C79-9D7F-1D9C2A07EB71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0" creationId="{079F0571-25A0-4314-9AEE-DEF134FF8344}"/>
          </ac:spMkLst>
        </pc:spChg>
        <pc:spChg chg="add mod">
          <ac:chgData name="Fatima Pillosu" userId="a6295d4dc9e22643" providerId="LiveId" clId="{FC31AC7C-A121-4F69-A24B-C4207270F227}" dt="2021-05-05T14:14:18.848" v="6285" actId="571"/>
          <ac:spMkLst>
            <pc:docMk/>
            <pc:sldMk cId="1613300725" sldId="257"/>
            <ac:spMk id="170" creationId="{46F17302-EE24-4BAC-AD24-F1F44E392225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1" creationId="{4D0D5B26-082D-4934-A70F-7553F92FD4F2}"/>
          </ac:spMkLst>
        </pc:spChg>
        <pc:spChg chg="add mod">
          <ac:chgData name="Fatima Pillosu" userId="a6295d4dc9e22643" providerId="LiveId" clId="{FC31AC7C-A121-4F69-A24B-C4207270F227}" dt="2021-05-05T14:14:18.848" v="6285" actId="571"/>
          <ac:spMkLst>
            <pc:docMk/>
            <pc:sldMk cId="1613300725" sldId="257"/>
            <ac:spMk id="171" creationId="{E4C85CBA-0940-4ADF-AAF0-2F61E768B00D}"/>
          </ac:spMkLst>
        </pc:spChg>
        <pc:spChg chg="add mod">
          <ac:chgData name="Fatima Pillosu" userId="a6295d4dc9e22643" providerId="LiveId" clId="{FC31AC7C-A121-4F69-A24B-C4207270F227}" dt="2021-05-05T14:14:18.848" v="6285" actId="571"/>
          <ac:spMkLst>
            <pc:docMk/>
            <pc:sldMk cId="1613300725" sldId="257"/>
            <ac:spMk id="172" creationId="{9CFB5B24-228D-442B-B289-58CF93E185F4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2" creationId="{D09C4648-BFB2-443B-82A7-A93267D1F02A}"/>
          </ac:spMkLst>
        </pc:spChg>
        <pc:spChg chg="add mod">
          <ac:chgData name="Fatima Pillosu" userId="a6295d4dc9e22643" providerId="LiveId" clId="{FC31AC7C-A121-4F69-A24B-C4207270F227}" dt="2021-05-05T14:14:18.848" v="6285" actId="571"/>
          <ac:spMkLst>
            <pc:docMk/>
            <pc:sldMk cId="1613300725" sldId="257"/>
            <ac:spMk id="173" creationId="{8E0D7BD0-012B-4572-A683-1408794E1134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3" creationId="{CC460984-1EF2-4B0E-87FA-66CD53BC148B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4" creationId="{16A1D90E-864D-4DC7-9F2C-4A2652571164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5" creationId="{E6AF1D81-58CA-4652-846B-CF3873D05B1D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6" creationId="{061777BD-1B90-4AC4-BA70-829F5FFB2D56}"/>
          </ac:spMkLst>
        </pc:spChg>
        <pc:spChg chg="add del mod or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76" creationId="{D6BC5D92-5207-4AB0-91D6-0B023E3D94F5}"/>
          </ac:spMkLst>
        </pc:spChg>
        <pc:spChg chg="add del mod or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77" creationId="{08D9C6D0-3C43-49D3-B6B5-ABA3EC2596D7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7" creationId="{3E6C5BDD-4025-4CB9-BDCD-0DBA8FCAE20F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8" creationId="{86B0725C-CCCD-49A1-B924-99CCDDFD97B0}"/>
          </ac:spMkLst>
        </pc:spChg>
        <pc:spChg chg="add del mod or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78" creationId="{A57188F8-8AED-4B44-B142-072FD8D8E3DC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79" creationId="{E96397F8-D3CC-4834-8974-8EA829BBE1FF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0" creationId="{483F81BA-D37A-45D2-8F6A-BDD68687A763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1" creationId="{BACF87FA-B318-4305-9599-C60F42B3E66D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2" creationId="{29105D24-F8C3-45FB-8077-84D268B0416D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3" creationId="{9F3BA923-ADAA-4C5D-9078-6226A1883162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4" creationId="{5882E9BA-33A2-485C-96B1-D8B72A3CBCA6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5" creationId="{774FBAAD-5A45-43DF-9772-3DCDE59716AE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6" creationId="{59B277B0-8415-48C1-A383-B1B76FA78D4E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7" creationId="{9EDFD4DD-25B4-4C5C-A6D2-CFE535964235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8" creationId="{9A6FE35D-BB0C-4C4C-A8F6-9C5F9ED74926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189" creationId="{B18CB6AA-5243-46F8-AAD7-C7DBB84584F1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89" creationId="{D21B2C23-7E4D-451F-98E1-103167F71A31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0" creationId="{CF1D6599-AD68-43F5-ACB4-1FDCEC54047E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1" creationId="{6E16AD97-6E03-40A3-AEEC-8D5B660658C7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192" creationId="{12D9538A-D6B4-4A56-84B9-8591D961669B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2" creationId="{8CB76D3F-6D06-475F-873F-C58A513A66B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193" creationId="{507E76AE-00E0-4D8B-928C-8D2D61F9CAEE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3" creationId="{95836D5A-25D6-489B-B0DE-85187FA65831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194" creationId="{815AEB3A-813D-4A78-BD85-855AE01FDED8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4" creationId="{B5EEE798-AC87-42AD-99B6-E95245CBA862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5" creationId="{422F26CF-206B-4274-8EA9-C893AD5C83CB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195" creationId="{95F3C6F7-B157-4F82-9AC7-612F811B9601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196" creationId="{85BACB60-04AE-445C-9E49-EABEF44B5889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6" creationId="{8A79841E-1DB6-40C6-80AB-C9BBF0254757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197" creationId="{094FB3B7-76A2-4D7B-B344-390FFFF4075E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7" creationId="{8C7974D1-00AB-4E64-8B94-F8183DA17AF7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8" creationId="{4AD98DE2-6D88-4ACB-95D2-B6103252A796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198" creationId="{B85F669C-B439-4D79-BCCB-4CA8B45D79C4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199" creationId="{1C5B32F1-43A3-4E80-9B4F-4D17CB877B31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199" creationId="{6025DE8B-6AD6-44C1-BD10-7902CD4D16E0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0" creationId="{3D6B118E-4ACB-4FC2-890C-F0CEEB4D6E4A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200" creationId="{9A466587-DF08-4124-9037-E537C652F4F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1" creationId="{3B400ECB-90A0-4B51-A938-28683A86F400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201" creationId="{9C8BF0F7-8B3C-4D2B-A0DB-A9E96F9368B9}"/>
          </ac:spMkLst>
        </pc:spChg>
        <pc:spChg chg="add mod or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202" creationId="{8A2D499F-8021-4BB8-8EB2-FC60223AEBD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2" creationId="{9E0EAB7E-FB06-4CA2-9687-6069C83F8735}"/>
          </ac:spMkLst>
        </pc:spChg>
        <pc:spChg chg="add mod">
          <ac:chgData name="Fatima Pillosu" userId="a6295d4dc9e22643" providerId="LiveId" clId="{FC31AC7C-A121-4F69-A24B-C4207270F227}" dt="2021-04-29T10:44:01.321" v="1917" actId="164"/>
          <ac:spMkLst>
            <pc:docMk/>
            <pc:sldMk cId="1613300725" sldId="257"/>
            <ac:spMk id="203" creationId="{B73D2E34-0558-4196-9930-01AC23E2D15B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3" creationId="{D889B082-5B51-4425-86B0-DA98F350FBB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4" creationId="{5DFBF8F5-B5C9-4131-B024-115C1653AE7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5" creationId="{9684E36A-9311-4742-A55D-9D813D5AE287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205" creationId="{CE28ECDA-CD80-4C4C-A100-9DB6E5533DDA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206" creationId="{70064262-E312-497D-A9D5-E923B0CD8DB6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6" creationId="{AC765757-529E-43BD-94B7-3348FBED46A1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7" creationId="{D46C651A-B7BF-4416-BCF5-0D5E5CF202D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8" creationId="{DB0B80A2-1E25-4049-8979-54952C84B501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208" creationId="{E35387C2-C262-473B-A41A-EA1B30188C06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209" creationId="{8A814DF8-DED5-4552-AA9F-C48540F8BCD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09" creationId="{C4224517-B46A-4839-8296-23A2505F7F07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0" creationId="{41C31652-323F-47EE-8BAC-C413720D77B2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11" creationId="{B594E011-81FF-44C7-AA3F-CA9454FC6734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1" creationId="{BBE797D8-571B-4DEA-B1E4-565EC3DFC366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12" creationId="{0E347AC5-9CD5-400E-8866-EB1A8936F4B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2" creationId="{96F0E34D-F50F-4060-9FCB-4C5A8AB33C70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3" creationId="{11C8EF9B-2F96-460E-ACCA-AEDC0F14B106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13" creationId="{D0049345-0C3C-4D16-8759-F4B75F7B970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4" creationId="{29B4587B-4C82-4E93-99A5-A0F6E90CA262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14" creationId="{FC6FA840-47A0-4EF3-901C-E018052FCAF0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5" creationId="{4A4093EB-1D9A-4E2F-89BB-5F7B296BE392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15" creationId="{E21D9307-2F20-44EF-A569-4B43E6016601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6" creationId="{CF30A1C6-74EF-47F8-A7DE-1ABFBEE18623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16" creationId="{D330A276-ACA8-407E-BEC9-D566C45AD91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7" creationId="{3C981E86-6B17-484F-B78E-0B2284A4BB17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17" creationId="{F3DAC2D4-1BD7-4DCD-8ACC-6324143388A3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18" creationId="{16CFB500-9235-43B1-834E-D344E5B946D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8" creationId="{9973B441-0764-4929-B133-9998ADCA765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19" creationId="{8B17493C-C2A9-4C48-9E39-4CA8CE1A7887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19" creationId="{9089E0BF-883A-418B-AC86-D00B26514645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20" creationId="{000A31DA-1FDA-48A4-8C92-0EC067E4A12F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20" creationId="{D3790268-434C-4A02-81F8-F8505DAC0E7D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21" creationId="{DE161F78-FD2F-4854-999C-A5099D598FF6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21" creationId="{F772AF89-E6B3-4B25-A301-162B9F77B4A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22" creationId="{31BB0B14-D268-4256-9459-2BA677D50A3D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22" creationId="{C77A9CBC-75E7-4D01-8026-8783BA175A1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23" creationId="{AC38A6B8-25EC-429E-A02E-9D1CD836ECB0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23" creationId="{DC8732F0-7F85-48B8-888A-74725554BC7F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24" creationId="{38E60932-5C93-4734-AD41-EB90281971F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24" creationId="{9137D89C-36A6-4ECA-808B-E85F4082B7ED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25" creationId="{8B30157B-D665-4853-96B4-7015EB4ED193}"/>
          </ac:spMkLst>
        </pc:spChg>
        <pc:spChg chg="del mod topLvl">
          <ac:chgData name="Fatima Pillosu" userId="a6295d4dc9e22643" providerId="LiveId" clId="{FC31AC7C-A121-4F69-A24B-C4207270F227}" dt="2021-04-29T10:57:37.671" v="2147" actId="478"/>
          <ac:spMkLst>
            <pc:docMk/>
            <pc:sldMk cId="1613300725" sldId="257"/>
            <ac:spMk id="226" creationId="{35D6345A-04A8-4FC5-86FF-4459EF16498F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226" creationId="{5E98B9ED-6C6F-4DBE-8FDF-0D4006519E37}"/>
          </ac:spMkLst>
        </pc:spChg>
        <pc:spChg chg="del mod topLvl">
          <ac:chgData name="Fatima Pillosu" userId="a6295d4dc9e22643" providerId="LiveId" clId="{FC31AC7C-A121-4F69-A24B-C4207270F227}" dt="2021-04-29T10:57:37.671" v="2147" actId="478"/>
          <ac:spMkLst>
            <pc:docMk/>
            <pc:sldMk cId="1613300725" sldId="257"/>
            <ac:spMk id="227" creationId="{C7E5B683-C1E6-4A88-B2C7-6F1ACE689C31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227" creationId="{D8C129CD-CCA2-4179-B73F-CE6DED5F8D7B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228" creationId="{466D4806-6364-4F84-B355-98DD0CBBEF62}"/>
          </ac:spMkLst>
        </pc:spChg>
        <pc:spChg chg="del mod topLvl">
          <ac:chgData name="Fatima Pillosu" userId="a6295d4dc9e22643" providerId="LiveId" clId="{FC31AC7C-A121-4F69-A24B-C4207270F227}" dt="2021-04-29T10:57:37.671" v="2147" actId="478"/>
          <ac:spMkLst>
            <pc:docMk/>
            <pc:sldMk cId="1613300725" sldId="257"/>
            <ac:spMk id="228" creationId="{C9A73F00-B26D-4184-A2EB-144B9B9B6901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229" creationId="{7E09B38F-FFFB-4E19-9380-3ED18E085636}"/>
          </ac:spMkLst>
        </pc:spChg>
        <pc:spChg chg="del mod topLvl">
          <ac:chgData name="Fatima Pillosu" userId="a6295d4dc9e22643" providerId="LiveId" clId="{FC31AC7C-A121-4F69-A24B-C4207270F227}" dt="2021-04-29T10:57:37.671" v="2147" actId="478"/>
          <ac:spMkLst>
            <pc:docMk/>
            <pc:sldMk cId="1613300725" sldId="257"/>
            <ac:spMk id="229" creationId="{A82240DF-6389-4CC9-9817-E34AB0A2B658}"/>
          </ac:spMkLst>
        </pc:spChg>
        <pc:spChg chg="del mod topLvl">
          <ac:chgData name="Fatima Pillosu" userId="a6295d4dc9e22643" providerId="LiveId" clId="{FC31AC7C-A121-4F69-A24B-C4207270F227}" dt="2021-04-29T10:57:37.671" v="2147" actId="478"/>
          <ac:spMkLst>
            <pc:docMk/>
            <pc:sldMk cId="1613300725" sldId="257"/>
            <ac:spMk id="230" creationId="{32FB6DE4-DC9C-4A7F-AFF3-2D6DA26C773C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230" creationId="{78A79D0B-1875-4EE7-9A95-B8545F3DA9C9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31" creationId="{55FED9B7-3525-4DE9-B1AE-F3D15D865B79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32" creationId="{A79BFADA-9D46-4D0C-B954-990FF3CEEDDC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33" creationId="{D5DB585C-E51C-4B73-B402-AA523B4FDA2C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34" creationId="{BC5C74E2-BFA9-4A06-A559-D78D60D9C4DC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35" creationId="{0E785F67-4C5E-40AE-A3D2-4199315D7004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35" creationId="{5D258920-8BC3-4A59-BD15-C38E52F8725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36" creationId="{7C11AAD0-53A8-47B1-A264-86995E21FCFF}"/>
          </ac:spMkLst>
        </pc:spChg>
        <pc:spChg chg="del mod topLvl">
          <ac:chgData name="Fatima Pillosu" userId="a6295d4dc9e22643" providerId="LiveId" clId="{FC31AC7C-A121-4F69-A24B-C4207270F227}" dt="2021-04-29T10:57:43.477" v="2149" actId="478"/>
          <ac:spMkLst>
            <pc:docMk/>
            <pc:sldMk cId="1613300725" sldId="257"/>
            <ac:spMk id="236" creationId="{978AA00A-AEA2-4E62-B121-EA43CB221EB5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37" creationId="{6D67F402-1C78-437A-A7A5-A8CB64DEFBC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37" creationId="{89204DF5-5256-437E-8A6C-281D14E8CF52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38" creationId="{4A7FEF03-F953-4995-9796-CCC5C3416206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38" creationId="{8791C0AB-28E3-4CDD-96D9-19E098F63944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39" creationId="{3DBD64AE-D419-435A-823C-6599DF1834A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39" creationId="{B4FD43FB-846B-4CDC-9915-CA48A6E427A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0" creationId="{1270FF85-2ABB-4227-AF6C-94BDECC31B47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40" creationId="{92B9538D-E76A-4DBD-BCF3-BEABDAC5A692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1" creationId="{42C66CAB-1E71-41CF-932C-B2C1E1BC7862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41" creationId="{602EA254-DDA1-400E-8BCC-D2A5F0ACABA9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42" creationId="{4FA1F2B1-E5FB-46C4-A0FC-F929465F98A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2" creationId="{E595DB9B-1754-412F-BC22-1113296C254F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43" creationId="{4BE18F4E-CBEF-4C58-8138-C4C3D50AB70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3" creationId="{55DC3ADB-D47F-405B-A0F1-66DE8D30FBB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4" creationId="{0A454F33-252A-4382-82D8-628560DC8F91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44" creationId="{18633B4F-EB77-4D8C-A655-4CCE71179DE8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45" creationId="{63322BF2-3488-46D3-817A-B48383E4DE04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5" creationId="{96A8DA5C-2C62-4073-AC4F-14F41968607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6" creationId="{3656C143-3F30-4871-825D-38B169F26A72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46" creationId="{83AEAD9C-0D11-40C5-829C-4CC2EA81889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7" creationId="{4B644B81-C73F-4C78-BEEB-B3193F2C6317}"/>
          </ac:spMkLst>
        </pc:spChg>
        <pc:spChg chg="mod topLvl">
          <ac:chgData name="Fatima Pillosu" userId="a6295d4dc9e22643" providerId="LiveId" clId="{FC31AC7C-A121-4F69-A24B-C4207270F227}" dt="2021-04-29T10:59:23.924" v="2162" actId="164"/>
          <ac:spMkLst>
            <pc:docMk/>
            <pc:sldMk cId="1613300725" sldId="257"/>
            <ac:spMk id="247" creationId="{A969A846-B350-48B4-86CB-B8D821D03D4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8" creationId="{0F452EF0-8D1C-4FF7-B861-6141AD9AA625}"/>
          </ac:spMkLst>
        </pc:spChg>
        <pc:spChg chg="del mod topLvl">
          <ac:chgData name="Fatima Pillosu" userId="a6295d4dc9e22643" providerId="LiveId" clId="{FC31AC7C-A121-4F69-A24B-C4207270F227}" dt="2021-04-29T10:57:39.336" v="2148" actId="478"/>
          <ac:spMkLst>
            <pc:docMk/>
            <pc:sldMk cId="1613300725" sldId="257"/>
            <ac:spMk id="248" creationId="{1FE1BB88-E843-4D17-ABFD-68662311518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49" creationId="{645E089D-8CA4-4A0C-ADCF-41CECFDB350B}"/>
          </ac:spMkLst>
        </pc:spChg>
        <pc:spChg chg="del mod topLvl">
          <ac:chgData name="Fatima Pillosu" userId="a6295d4dc9e22643" providerId="LiveId" clId="{FC31AC7C-A121-4F69-A24B-C4207270F227}" dt="2021-04-29T10:57:37.671" v="2147" actId="478"/>
          <ac:spMkLst>
            <pc:docMk/>
            <pc:sldMk cId="1613300725" sldId="257"/>
            <ac:spMk id="249" creationId="{AE2B58C5-07FB-471E-BDE7-F8157BAA525F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0" creationId="{056938AC-4C55-46E4-8696-54E5C189D0B4}"/>
          </ac:spMkLst>
        </pc:spChg>
        <pc:spChg chg="del mod topLvl">
          <ac:chgData name="Fatima Pillosu" userId="a6295d4dc9e22643" providerId="LiveId" clId="{FC31AC7C-A121-4F69-A24B-C4207270F227}" dt="2021-04-29T10:57:37.671" v="2147" actId="478"/>
          <ac:spMkLst>
            <pc:docMk/>
            <pc:sldMk cId="1613300725" sldId="257"/>
            <ac:spMk id="250" creationId="{5B2C0BF9-B5EF-46B9-934B-B06798242A32}"/>
          </ac:spMkLst>
        </pc:spChg>
        <pc:spChg chg="del mod topLvl">
          <ac:chgData name="Fatima Pillosu" userId="a6295d4dc9e22643" providerId="LiveId" clId="{FC31AC7C-A121-4F69-A24B-C4207270F227}" dt="2021-04-29T10:57:37.671" v="2147" actId="478"/>
          <ac:spMkLst>
            <pc:docMk/>
            <pc:sldMk cId="1613300725" sldId="257"/>
            <ac:spMk id="251" creationId="{235FE06A-CFF0-44B7-872E-738E4B9D75D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1" creationId="{BC304846-9DA9-4578-BDFC-B98BB293394B}"/>
          </ac:spMkLst>
        </pc:spChg>
        <pc:spChg chg="del mod topLvl">
          <ac:chgData name="Fatima Pillosu" userId="a6295d4dc9e22643" providerId="LiveId" clId="{FC31AC7C-A121-4F69-A24B-C4207270F227}" dt="2021-04-29T10:57:37.671" v="2147" actId="478"/>
          <ac:spMkLst>
            <pc:docMk/>
            <pc:sldMk cId="1613300725" sldId="257"/>
            <ac:spMk id="252" creationId="{285C7A55-7EE6-4D2C-993A-D1901D4D3CA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2" creationId="{72A45AEA-5D66-4FB6-9C15-E6B94A047B3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3" creationId="{BBDA8B33-B238-491F-BB63-32D3D6BC598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4" creationId="{BDBCBE58-E6F4-4BD8-BB3C-03D3DA3B6BC5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254" creationId="{C84D3C64-8A70-4A8F-88FF-CD4A4B8F15EA}"/>
          </ac:spMkLst>
        </pc:spChg>
        <pc:spChg chg="add del mod">
          <ac:chgData name="Fatima Pillosu" userId="a6295d4dc9e22643" providerId="LiveId" clId="{FC31AC7C-A121-4F69-A24B-C4207270F227}" dt="2021-04-29T11:01:33.304" v="2230" actId="21"/>
          <ac:spMkLst>
            <pc:docMk/>
            <pc:sldMk cId="1613300725" sldId="257"/>
            <ac:spMk id="255" creationId="{69C8D36A-B205-4794-8C7A-DB403413634D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5" creationId="{D3411C28-A1F0-46B3-BF81-6DCF49DB321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6" creationId="{91CCC729-BF2B-4A87-BC75-B1B327BDF53F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7" creationId="{3040D42C-1BCB-4203-9DA8-198811236E14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8" creationId="{D87FA99B-6628-4D8A-8154-623EE82C902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59" creationId="{45C40CAD-57D8-4E6E-A7AF-577D2105C481}"/>
          </ac:spMkLst>
        </pc:spChg>
        <pc:spChg chg="add del mod">
          <ac:chgData name="Fatima Pillosu" userId="a6295d4dc9e22643" providerId="LiveId" clId="{FC31AC7C-A121-4F69-A24B-C4207270F227}" dt="2021-04-29T11:02:13.289" v="2250" actId="478"/>
          <ac:spMkLst>
            <pc:docMk/>
            <pc:sldMk cId="1613300725" sldId="257"/>
            <ac:spMk id="262" creationId="{AE25B6DF-2C10-4339-9C9E-8DC25B8E41A7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64" creationId="{1F245682-68C9-4ED6-B550-52B668D8AD3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65" creationId="{1DA784B2-A322-4D20-B4FA-4139E738780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66" creationId="{8E43719E-2255-459C-B1DF-02073562687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67" creationId="{20FEE8BE-224D-4EDA-B307-DDC3C4F684E1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67" creationId="{5F653C06-37E4-4793-869A-2B7A1A936400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68" creationId="{1F2216E2-494B-44EB-8BAE-BD26F67AAF75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68" creationId="{AF3EDE1B-EC24-42AF-B0B5-056D455A033C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69" creationId="{3E104105-D29A-4E62-AEB9-825D895414C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69" creationId="{48D35366-93F1-40B4-9E15-20B1C107758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0" creationId="{77ECEBEE-276A-41FF-AEE2-0B730BBCCC3C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0" creationId="{7994EEF7-B811-4ADD-B288-62A940DCC327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1" creationId="{4204526A-8DDA-41F4-8860-82D4DC2A6BA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1" creationId="{64F291E8-C71C-4B97-814C-35320553A6B4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2" creationId="{6542E99D-3C19-4E40-A1AB-C756CED3EBA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2" creationId="{CD8CD66B-A7E3-4F01-AAEA-6F74520E103F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3" creationId="{795352E7-7867-479A-9116-31A53BEB947A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3" creationId="{7BAC5B89-C6CA-4939-A2C7-E38F1E563894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4" creationId="{1E6CFDA3-2473-460F-988B-0EEECDFE528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4" creationId="{60B2AF52-97D5-4569-9C09-8474AAC13C97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5" creationId="{3B1235A0-9918-4D65-8FC9-069DF005113D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5" creationId="{A4246BA8-4C25-4980-B815-760D97A09FEC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6" creationId="{885A4E4D-5B8D-423A-AA70-BEBF274C7A75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6" creationId="{B7056550-025F-427D-A17A-6782D2BAC816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7" creationId="{9A75CED7-5BA2-4480-BAE8-800854A51DB9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7" creationId="{CA67485D-7626-4318-AA8B-EA873A884F8B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8" creationId="{0550CB68-7967-4E1D-9112-D3977E15D625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8" creationId="{E3F1857E-5754-4901-A3AB-4AC8C3108DE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79" creationId="{B7C9E451-C4F2-4B17-B4C0-771AC39CFF44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79" creationId="{E1DEA321-F6A9-42D8-BB58-E71415F30DC0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0" creationId="{073CFC05-6D6A-49C8-97E5-A7DC4239C238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0" creationId="{CC8115BC-31DA-4355-BFFD-69F4741BC21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1" creationId="{2E296E5E-EEFC-45F7-ADFB-E19CE5F6FF3D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1" creationId="{CD826030-970F-4287-8271-1375A322F871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2" creationId="{40288689-13C5-44AC-ADBB-6FCB308AED7A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2" creationId="{C08B5D23-6E7B-46E5-A2D6-B368D3326FB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3" creationId="{AFA79738-DD31-4B06-97D8-8914A7B65119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3" creationId="{F64B7365-5008-4662-BE54-6E71624F13C1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4" creationId="{5DAE3B2C-3E6A-4FD1-989D-268D39C82EC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4" creationId="{AF786C63-0ED6-49A7-A8C7-548E030248F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5" creationId="{8EEB2D8D-E838-4BA0-A413-95E184808012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5" creationId="{ED86183C-AD10-47D2-ADB8-0BD4CD2EAA4D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6" creationId="{802EA8B2-7EA0-48B6-8B1E-7F2BA43E1331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6" creationId="{C10B0EFA-913B-44BE-9B87-2E939119A75D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7" creationId="{62ED758D-DB15-4D1C-8BA3-F10AAD15F86A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7" creationId="{EA731DD7-70E9-48AE-AABE-257920817331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8" creationId="{19828889-93C2-4EA0-B2B7-B508E52A2171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8" creationId="{8931AA76-CB30-4B24-9EC4-6C701660F16B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89" creationId="{7AB50C08-FF16-46AE-A4E5-EDBFDCB52A20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89" creationId="{D806138B-FBEC-4954-8FC4-E84396412AE9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0" creationId="{27DB5FF4-957E-449E-A9E9-63A5DC2E6C97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90" creationId="{915002E0-FE71-415E-A5D5-9DF7E466534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91" creationId="{1F8DC751-7E4E-4312-A067-A979B631229B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1" creationId="{95184152-FA6A-42EC-9ECF-726251E441BA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2" creationId="{6293F525-083F-48D9-8595-6D332EBDC65F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92" creationId="{C35E14BF-5EE4-4CFA-A8F7-71F579E6423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93" creationId="{0D62432F-A62F-4121-8BED-23006194B00B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3" creationId="{7F4AFA77-85C6-44B0-A56E-C4EF5D87E21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94" creationId="{2B8E7EDA-06A1-4A80-A556-5143EC883C90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4" creationId="{E4E62264-30C6-4F84-82D6-82EAF4A897C5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95" creationId="{11926978-F2E1-4BE6-A1E8-392133748CB5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5" creationId="{4DFEE743-823C-44AB-8F2D-680F68B8428E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6" creationId="{89A4A861-C19C-45F4-A332-FFC07C49E82D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296" creationId="{8B417BA1-5BC0-4F06-994E-2C384D77411F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7" creationId="{3FEFA111-0C3B-455C-A6A6-E1BF4289B658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8" creationId="{2587CB05-DA8E-46A7-86E5-16960DE6BD2C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299" creationId="{2B9EF7D0-7B3A-47B3-B25E-EB402638D535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299" creationId="{51537B17-8A14-4D76-B875-1B7B213EC7B8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0" creationId="{6B2187C9-FCF2-4717-B39D-03AE332382C2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1" creationId="{D1084C00-E06F-4A85-8863-2FD0D15A0EEC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2" creationId="{0B44AAFA-EFBE-455A-AFA7-8CBDD07ECF4F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302" creationId="{B9E95ED7-E21A-4F89-960F-A2B8369A8A85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3" creationId="{84C579D0-244C-4C6B-B95F-B729545A4732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4" creationId="{1E6ACAC3-BEA3-49DB-A7DE-56356A551390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5" creationId="{2665164F-366E-4F9C-95F5-57C7B6505EDB}"/>
          </ac:spMkLst>
        </pc:spChg>
        <pc:spChg chg="mod">
          <ac:chgData name="Fatima Pillosu" userId="a6295d4dc9e22643" providerId="LiveId" clId="{FC31AC7C-A121-4F69-A24B-C4207270F227}" dt="2021-05-05T14:47:20.667" v="6585"/>
          <ac:spMkLst>
            <pc:docMk/>
            <pc:sldMk cId="1613300725" sldId="257"/>
            <ac:spMk id="305" creationId="{B13215CC-C1D4-42E3-90C2-3CBC997E456B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6" creationId="{649B8977-C8F6-4F05-A98D-D7879229E41B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06" creationId="{9DBB3C00-4EC9-491E-B172-5648C2EF76AC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7" creationId="{9B1EE6A1-1EEE-49A2-8A78-B61053823F15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07" creationId="{CFD61D7B-A138-497C-A3F9-3457AD499BC1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8" creationId="{69E43569-82DD-49CC-888D-AE21422DE9FB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08" creationId="{ED95D72F-F4E3-47C6-A7F9-A625902BDC5E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09" creationId="{2F438C5C-7F67-4CF3-9A29-DE5300145647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09" creationId="{CD6743D6-1E91-4AEF-A92D-068411528EF4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10" creationId="{4967E632-5265-4C20-9A06-4CBEE4C4607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0" creationId="{9C516ED2-A277-450A-A023-8592A864231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1" creationId="{B0530C15-EAFF-43CF-B24C-45BDA8C5CF81}"/>
          </ac:spMkLst>
        </pc:spChg>
        <pc:spChg chg="add mod">
          <ac:chgData name="Fatima Pillosu" userId="a6295d4dc9e22643" providerId="LiveId" clId="{FC31AC7C-A121-4F69-A24B-C4207270F227}" dt="2021-04-29T14:56:38.054" v="3118" actId="553"/>
          <ac:spMkLst>
            <pc:docMk/>
            <pc:sldMk cId="1613300725" sldId="257"/>
            <ac:spMk id="312" creationId="{3C0BEAD4-2F0E-4D5E-839E-F0B026F48530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2" creationId="{B6C0D563-76BE-4471-804B-EB5D5163F15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3" creationId="{106FA185-753A-4F0A-A227-901283E2DD26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4" creationId="{39C8AB3C-BEF9-489F-8D07-DA374D7CF978}"/>
          </ac:spMkLst>
        </pc:spChg>
        <pc:spChg chg="add mod">
          <ac:chgData name="Fatima Pillosu" userId="a6295d4dc9e22643" providerId="LiveId" clId="{FC31AC7C-A121-4F69-A24B-C4207270F227}" dt="2021-04-29T14:35:44.222" v="2570" actId="552"/>
          <ac:spMkLst>
            <pc:docMk/>
            <pc:sldMk cId="1613300725" sldId="257"/>
            <ac:spMk id="314" creationId="{3DF6795B-7437-493E-8B69-F318E5D82D3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5" creationId="{1A79A33F-6AAF-4F78-808F-CFD113917E85}"/>
          </ac:spMkLst>
        </pc:spChg>
        <pc:spChg chg="add mod">
          <ac:chgData name="Fatima Pillosu" userId="a6295d4dc9e22643" providerId="LiveId" clId="{FC31AC7C-A121-4F69-A24B-C4207270F227}" dt="2021-04-29T14:35:40.799" v="2569" actId="552"/>
          <ac:spMkLst>
            <pc:docMk/>
            <pc:sldMk cId="1613300725" sldId="257"/>
            <ac:spMk id="316" creationId="{69BF8A8D-33CD-4F8C-B860-15865995D1CF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6" creationId="{89F111F1-8B1C-46C4-A7F9-B6E9FA161C8F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7" creationId="{BBE70986-DD0D-439B-95EB-DEEBFC713C5B}"/>
          </ac:spMkLst>
        </pc:spChg>
        <pc:spChg chg="add mod">
          <ac:chgData name="Fatima Pillosu" userId="a6295d4dc9e22643" providerId="LiveId" clId="{FC31AC7C-A121-4F69-A24B-C4207270F227}" dt="2021-04-29T14:35:44.222" v="2570" actId="552"/>
          <ac:spMkLst>
            <pc:docMk/>
            <pc:sldMk cId="1613300725" sldId="257"/>
            <ac:spMk id="318" creationId="{036C9164-43E0-46CA-8B35-8163713A9020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8" creationId="{FFE4B6F4-125E-4553-979A-28E30382D934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19" creationId="{97FB32CD-CCF7-4B2C-99C5-C1FC2982BF4D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19" creationId="{9E2E30B8-742D-4E7C-81B4-A09BE3EBA6A4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0" creationId="{8B72E073-5FE2-4E5F-A9F5-277749964CD9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20" creationId="{8F821FA3-62A6-4F00-BA90-AA845C33E85F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21" creationId="{8FEED0F9-BB30-4E47-8AD2-7E2A5344478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1" creationId="{F8B4A68D-17A0-49E0-B358-74739D225FB6}"/>
          </ac:spMkLst>
        </pc:spChg>
        <pc:spChg chg="add del mod">
          <ac:chgData name="Fatima Pillosu" userId="a6295d4dc9e22643" providerId="LiveId" clId="{FC31AC7C-A121-4F69-A24B-C4207270F227}" dt="2021-04-29T11:02:11.893" v="2249" actId="478"/>
          <ac:spMkLst>
            <pc:docMk/>
            <pc:sldMk cId="1613300725" sldId="257"/>
            <ac:spMk id="322" creationId="{6A0C7C88-CE38-4185-B7F2-2A784B35AD1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2" creationId="{F012E560-4FD6-4099-A792-AF106997896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3" creationId="{4CB3C62F-B953-4201-80FA-BBFD39382A02}"/>
          </ac:spMkLst>
        </pc:spChg>
        <pc:spChg chg="mod topLvl">
          <ac:chgData name="Fatima Pillosu" userId="a6295d4dc9e22643" providerId="LiveId" clId="{FC31AC7C-A121-4F69-A24B-C4207270F227}" dt="2021-04-29T13:47:33.255" v="2394" actId="14100"/>
          <ac:spMkLst>
            <pc:docMk/>
            <pc:sldMk cId="1613300725" sldId="257"/>
            <ac:spMk id="324" creationId="{3D99A3DB-710C-4A4F-86F5-0422D2A83E75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4" creationId="{6F8CFE0C-A1E0-47E7-B635-9D89EBBAC88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5" creationId="{1CE08EFF-A5FF-4E01-83C5-DFB706C59898}"/>
          </ac:spMkLst>
        </pc:spChg>
        <pc:spChg chg="mod topLvl">
          <ac:chgData name="Fatima Pillosu" userId="a6295d4dc9e22643" providerId="LiveId" clId="{FC31AC7C-A121-4F69-A24B-C4207270F227}" dt="2021-04-29T13:46:59.757" v="2358" actId="465"/>
          <ac:spMkLst>
            <pc:docMk/>
            <pc:sldMk cId="1613300725" sldId="257"/>
            <ac:spMk id="325" creationId="{4594342B-D087-4F9E-AEF3-27EAEA32609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6" creationId="{AE693CC2-8038-4E25-A6FF-57CFBB066A86}"/>
          </ac:spMkLst>
        </pc:spChg>
        <pc:spChg chg="mod topLvl">
          <ac:chgData name="Fatima Pillosu" userId="a6295d4dc9e22643" providerId="LiveId" clId="{FC31AC7C-A121-4F69-A24B-C4207270F227}" dt="2021-04-29T13:46:59.757" v="2358" actId="465"/>
          <ac:spMkLst>
            <pc:docMk/>
            <pc:sldMk cId="1613300725" sldId="257"/>
            <ac:spMk id="326" creationId="{BBDA9A23-1A50-4E52-8D8D-EB712C413DB6}"/>
          </ac:spMkLst>
        </pc:spChg>
        <pc:spChg chg="mod topLvl">
          <ac:chgData name="Fatima Pillosu" userId="a6295d4dc9e22643" providerId="LiveId" clId="{FC31AC7C-A121-4F69-A24B-C4207270F227}" dt="2021-04-29T13:46:59.757" v="2358" actId="465"/>
          <ac:spMkLst>
            <pc:docMk/>
            <pc:sldMk cId="1613300725" sldId="257"/>
            <ac:spMk id="327" creationId="{75404239-20F1-4B4C-B115-4C7C190B12AD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7" creationId="{C3B2855A-FF87-4D17-86CA-84770591C8A1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8" creationId="{74EB838E-69B1-4FC5-BF3E-A7920093D6D2}"/>
          </ac:spMkLst>
        </pc:spChg>
        <pc:spChg chg="mod topLvl">
          <ac:chgData name="Fatima Pillosu" userId="a6295d4dc9e22643" providerId="LiveId" clId="{FC31AC7C-A121-4F69-A24B-C4207270F227}" dt="2021-04-29T13:46:59.757" v="2358" actId="465"/>
          <ac:spMkLst>
            <pc:docMk/>
            <pc:sldMk cId="1613300725" sldId="257"/>
            <ac:spMk id="328" creationId="{ED6C0E08-7C61-493A-89C6-C714BAD1893B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29" creationId="{1F2CFD25-39B4-4FC5-85C8-C012F9A2CA55}"/>
          </ac:spMkLst>
        </pc:spChg>
        <pc:spChg chg="mod topLvl">
          <ac:chgData name="Fatima Pillosu" userId="a6295d4dc9e22643" providerId="LiveId" clId="{FC31AC7C-A121-4F69-A24B-C4207270F227}" dt="2021-04-29T13:46:59.757" v="2358" actId="465"/>
          <ac:spMkLst>
            <pc:docMk/>
            <pc:sldMk cId="1613300725" sldId="257"/>
            <ac:spMk id="329" creationId="{CE52D6AB-2358-4584-9F33-17A38A633008}"/>
          </ac:spMkLst>
        </pc:spChg>
        <pc:spChg chg="mod topLvl">
          <ac:chgData name="Fatima Pillosu" userId="a6295d4dc9e22643" providerId="LiveId" clId="{FC31AC7C-A121-4F69-A24B-C4207270F227}" dt="2021-04-29T13:46:59.757" v="2358" actId="465"/>
          <ac:spMkLst>
            <pc:docMk/>
            <pc:sldMk cId="1613300725" sldId="257"/>
            <ac:spMk id="330" creationId="{B09675ED-AB0E-4D96-BD04-97ADD065481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0" creationId="{E2B25A58-F988-4188-891A-32426832248D}"/>
          </ac:spMkLst>
        </pc:spChg>
        <pc:spChg chg="mod topLvl">
          <ac:chgData name="Fatima Pillosu" userId="a6295d4dc9e22643" providerId="LiveId" clId="{FC31AC7C-A121-4F69-A24B-C4207270F227}" dt="2021-04-29T13:47:06.820" v="2362" actId="1035"/>
          <ac:spMkLst>
            <pc:docMk/>
            <pc:sldMk cId="1613300725" sldId="257"/>
            <ac:spMk id="331" creationId="{0CAA9A2F-FE1B-44A9-906F-A5DC10D2B114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1" creationId="{840C1247-EF07-4353-9CE8-7933DD707AA2}"/>
          </ac:spMkLst>
        </pc:spChg>
        <pc:spChg chg="mod topLvl">
          <ac:chgData name="Fatima Pillosu" userId="a6295d4dc9e22643" providerId="LiveId" clId="{FC31AC7C-A121-4F69-A24B-C4207270F227}" dt="2021-04-29T13:47:09.202" v="2364" actId="1036"/>
          <ac:spMkLst>
            <pc:docMk/>
            <pc:sldMk cId="1613300725" sldId="257"/>
            <ac:spMk id="332" creationId="{D35D8FDE-C775-4903-BD39-BE16A40B0B2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2" creationId="{D617DB53-356B-42D5-8E67-A2A4A660E728}"/>
          </ac:spMkLst>
        </pc:spChg>
        <pc:spChg chg="mod topLvl">
          <ac:chgData name="Fatima Pillosu" userId="a6295d4dc9e22643" providerId="LiveId" clId="{FC31AC7C-A121-4F69-A24B-C4207270F227}" dt="2021-04-29T13:47:19.020" v="2372" actId="1035"/>
          <ac:spMkLst>
            <pc:docMk/>
            <pc:sldMk cId="1613300725" sldId="257"/>
            <ac:spMk id="333" creationId="{04968A1B-0919-44CC-8C27-8F3D00E018F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3" creationId="{23C0F209-EFA4-4C48-A3FF-DDAB53B89205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4" creationId="{0088405A-0485-4B27-A1C1-F0D421B9B064}"/>
          </ac:spMkLst>
        </pc:spChg>
        <pc:spChg chg="mod topLvl">
          <ac:chgData name="Fatima Pillosu" userId="a6295d4dc9e22643" providerId="LiveId" clId="{FC31AC7C-A121-4F69-A24B-C4207270F227}" dt="2021-04-29T13:46:59.757" v="2358" actId="465"/>
          <ac:spMkLst>
            <pc:docMk/>
            <pc:sldMk cId="1613300725" sldId="257"/>
            <ac:spMk id="334" creationId="{8729FFDB-7236-4812-811D-26039DBA4E06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5" creationId="{4B03EF54-977E-4B50-811D-4DACC8E2DD34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35" creationId="{BE928537-1688-4623-958F-8920CED50956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36" creationId="{78B47D12-5FBE-4579-B01A-BDE7DB553F46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6" creationId="{CA241A67-4881-4D5A-8B9B-DD73AC542674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7" creationId="{A1DA51DA-CA36-4F41-9860-EBFDA4D38A1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8" creationId="{68B4BE5D-2DC2-4893-B0D2-34C0AC892ECE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38" creationId="{7AA80DC9-DD14-4621-9BF7-13C07681BE56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39" creationId="{045E279A-96C4-4167-B13C-20C3CB2B816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39" creationId="{293EE0A3-49E8-488E-BB74-8CC161281166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40" creationId="{F38E1942-7629-42EF-BFE1-3B584160E7B6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0" creationId="{F9ED20CC-57FA-4D21-A939-F36B1B3B24BD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1" creationId="{BB3D217E-69A0-428A-811D-A8F44E625F93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41" creationId="{EFA24627-D45F-45E4-9B9C-80BF14A4A0A4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2" creationId="{35E03136-600E-4A3E-86FB-5812E51364FD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42" creationId="{9BAB8F8D-7894-4328-A7A2-32239AF77B3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3" creationId="{921EC13F-5321-4EFF-9AD0-0461EC8A7147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43" creationId="{DD18A8E0-E37E-449E-A42D-9ABCD3880960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44" creationId="{0D34C635-A28A-4905-8979-18C29232BF89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4" creationId="{17ADFA30-5BCD-4E0D-8184-F1FFA41A4BED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5" creationId="{81456384-58DB-4290-9650-88C02A7B0E81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45" creationId="{9D8AEA2D-1484-4433-AA2D-9599C51B6673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6" creationId="{1D571E64-47EE-4BE9-B13F-E127209C4B67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46" creationId="{27004D7A-B73F-4120-B72C-C8DF9658975A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47" creationId="{DBCAAF09-A3CC-498C-8F38-92F3A88D3F27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7" creationId="{DF010936-BB2C-4551-AC8D-96A4ACA6257B}"/>
          </ac:spMkLst>
        </pc:spChg>
        <pc:spChg chg="del mod topLvl">
          <ac:chgData name="Fatima Pillosu" userId="a6295d4dc9e22643" providerId="LiveId" clId="{FC31AC7C-A121-4F69-A24B-C4207270F227}" dt="2021-04-29T15:26:01.058" v="3423" actId="478"/>
          <ac:spMkLst>
            <pc:docMk/>
            <pc:sldMk cId="1613300725" sldId="257"/>
            <ac:spMk id="348" creationId="{122525FD-7E4B-466E-AF0D-5C1619EA2C60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8" creationId="{FFEBF8A8-11C3-4F58-9BAC-7AC9824CD711}"/>
          </ac:spMkLst>
        </pc:spChg>
        <pc:spChg chg="del mod topLvl">
          <ac:chgData name="Fatima Pillosu" userId="a6295d4dc9e22643" providerId="LiveId" clId="{FC31AC7C-A121-4F69-A24B-C4207270F227}" dt="2021-04-29T15:25:59.953" v="3422" actId="478"/>
          <ac:spMkLst>
            <pc:docMk/>
            <pc:sldMk cId="1613300725" sldId="257"/>
            <ac:spMk id="349" creationId="{672290EF-DDE3-46E2-B9AB-218758660A0E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49" creationId="{FC3ACC1F-91B8-4A03-BC28-6D7E29F2BCAE}"/>
          </ac:spMkLst>
        </pc:spChg>
        <pc:spChg chg="del mod topLvl">
          <ac:chgData name="Fatima Pillosu" userId="a6295d4dc9e22643" providerId="LiveId" clId="{FC31AC7C-A121-4F69-A24B-C4207270F227}" dt="2021-04-29T15:25:59.953" v="3422" actId="478"/>
          <ac:spMkLst>
            <pc:docMk/>
            <pc:sldMk cId="1613300725" sldId="257"/>
            <ac:spMk id="350" creationId="{2203AFBE-D002-4E1C-A979-F36C3B2A9B08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50" creationId="{7C72F445-39ED-4C9F-ABE2-1D26AACDD353}"/>
          </ac:spMkLst>
        </pc:spChg>
        <pc:spChg chg="del mod topLvl">
          <ac:chgData name="Fatima Pillosu" userId="a6295d4dc9e22643" providerId="LiveId" clId="{FC31AC7C-A121-4F69-A24B-C4207270F227}" dt="2021-04-29T15:25:59.953" v="3422" actId="478"/>
          <ac:spMkLst>
            <pc:docMk/>
            <pc:sldMk cId="1613300725" sldId="257"/>
            <ac:spMk id="351" creationId="{79B02599-DF82-4276-8DB7-E0C2D0F78D6A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51" creationId="{84EF88A2-C74C-4203-A944-14B8BB7C4B80}"/>
          </ac:spMkLst>
        </pc:spChg>
        <pc:spChg chg="del mod topLvl">
          <ac:chgData name="Fatima Pillosu" userId="a6295d4dc9e22643" providerId="LiveId" clId="{FC31AC7C-A121-4F69-A24B-C4207270F227}" dt="2021-04-29T15:25:59.953" v="3422" actId="478"/>
          <ac:spMkLst>
            <pc:docMk/>
            <pc:sldMk cId="1613300725" sldId="257"/>
            <ac:spMk id="352" creationId="{787E61D7-DC33-4419-A84E-988CF6C5385C}"/>
          </ac:spMkLst>
        </pc:spChg>
        <pc:spChg chg="add del mod">
          <ac:chgData name="Fatima Pillosu" userId="a6295d4dc9e22643" providerId="LiveId" clId="{FC31AC7C-A121-4F69-A24B-C4207270F227}" dt="2021-05-05T14:47:28.695" v="6586"/>
          <ac:spMkLst>
            <pc:docMk/>
            <pc:sldMk cId="1613300725" sldId="257"/>
            <ac:spMk id="352" creationId="{8CBD192C-13CA-4E03-8DEB-7F761C6C2B5A}"/>
          </ac:spMkLst>
        </pc:spChg>
        <pc:spChg chg="del mod topLvl">
          <ac:chgData name="Fatima Pillosu" userId="a6295d4dc9e22643" providerId="LiveId" clId="{FC31AC7C-A121-4F69-A24B-C4207270F227}" dt="2021-04-29T15:25:59.953" v="3422" actId="478"/>
          <ac:spMkLst>
            <pc:docMk/>
            <pc:sldMk cId="1613300725" sldId="257"/>
            <ac:spMk id="353" creationId="{42BF21FA-065E-4448-BE59-905614855A36}"/>
          </ac:spMkLst>
        </pc:spChg>
        <pc:spChg chg="del mod topLvl">
          <ac:chgData name="Fatima Pillosu" userId="a6295d4dc9e22643" providerId="LiveId" clId="{FC31AC7C-A121-4F69-A24B-C4207270F227}" dt="2021-04-29T15:25:59.953" v="3422" actId="478"/>
          <ac:spMkLst>
            <pc:docMk/>
            <pc:sldMk cId="1613300725" sldId="257"/>
            <ac:spMk id="354" creationId="{24574C9F-D795-49C4-BA7B-CC31ACAAC477}"/>
          </ac:spMkLst>
        </pc:spChg>
        <pc:spChg chg="del mod topLvl">
          <ac:chgData name="Fatima Pillosu" userId="a6295d4dc9e22643" providerId="LiveId" clId="{FC31AC7C-A121-4F69-A24B-C4207270F227}" dt="2021-04-29T15:25:59.953" v="3422" actId="478"/>
          <ac:spMkLst>
            <pc:docMk/>
            <pc:sldMk cId="1613300725" sldId="257"/>
            <ac:spMk id="355" creationId="{B23B45E3-4A03-4983-ACE6-388ACDE185C0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355" creationId="{FDCEACA5-5729-4EA6-AEB3-ADBD08DCCA26}"/>
          </ac:spMkLst>
        </pc:spChg>
        <pc:spChg chg="del mod topLvl">
          <ac:chgData name="Fatima Pillosu" userId="a6295d4dc9e22643" providerId="LiveId" clId="{FC31AC7C-A121-4F69-A24B-C4207270F227}" dt="2021-04-29T15:25:59.953" v="3422" actId="478"/>
          <ac:spMkLst>
            <pc:docMk/>
            <pc:sldMk cId="1613300725" sldId="257"/>
            <ac:spMk id="356" creationId="{F83872D3-3E44-4EB5-A26D-EEB2E5E05CE4}"/>
          </ac:spMkLst>
        </pc:spChg>
        <pc:spChg chg="del mod topLvl">
          <ac:chgData name="Fatima Pillosu" userId="a6295d4dc9e22643" providerId="LiveId" clId="{FC31AC7C-A121-4F69-A24B-C4207270F227}" dt="2021-04-29T15:25:59.953" v="3422" actId="478"/>
          <ac:spMkLst>
            <pc:docMk/>
            <pc:sldMk cId="1613300725" sldId="257"/>
            <ac:spMk id="357" creationId="{5B947A24-86E4-47DA-9F95-9F31694CBB51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58" creationId="{4AC88B9F-8148-45F6-9E20-63F22CF05E8E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358" creationId="{F500E3BA-3066-430A-A50E-212A0D6D5D3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59" creationId="{2B1CBEE6-9BDB-41B4-BBC6-8247221DF19C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59" creationId="{B3D34063-C609-461C-8E97-92C2E1AD983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0" creationId="{54863DD9-383E-49FD-9074-3ACB9DAE87AB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0" creationId="{7A6555A0-0CFE-4319-8017-8D2E92AFD214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1" creationId="{6393404B-46E2-45FE-83A1-0274EEA2015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1" creationId="{8443069D-EDE6-4FB7-BC8F-D250B9F437FC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2" creationId="{02C0011F-3417-44D0-8ED0-34E0873C266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2" creationId="{C9E2DC67-2A8D-4525-B549-77D80A3E3CC1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3" creationId="{78A3015B-5F27-4206-B655-046F7C582A8C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3" creationId="{794A0505-D536-4336-B212-FC27AF23BF66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4" creationId="{80E80125-746A-425D-8EC3-26C1B5A3857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4" creationId="{DAE56149-6345-4185-8D76-C13680916DD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5" creationId="{40600C66-B111-4C26-9E87-0B9067195602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5" creationId="{D2DD38BF-378F-4041-BDA5-687BDBBA78C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6" creationId="{11723258-6FE6-4E4B-8F94-F0547E0C2745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6" creationId="{C7DF7F28-A797-4C3A-97CB-323787392FE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7" creationId="{3DF696E0-99CE-4F11-A421-CA04F8F6C845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7" creationId="{7EC86CEB-393C-401E-9C36-C2116895BEF0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8" creationId="{8462971B-E8D6-4107-9E53-EE05EFE4D52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8" creationId="{A6EE7FA4-513D-45E2-AECE-A17173800A4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69" creationId="{1996A749-5813-4D8E-AC8A-73ACF5FB288A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69" creationId="{8D84E2EB-07DE-44B7-8729-C6A1D2F7717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0" creationId="{08107D66-1EAA-445F-AE1D-A21AB3C1AC16}"/>
          </ac:spMkLst>
        </pc:spChg>
        <pc:spChg chg="del mod topLvl">
          <ac:chgData name="Fatima Pillosu" userId="a6295d4dc9e22643" providerId="LiveId" clId="{FC31AC7C-A121-4F69-A24B-C4207270F227}" dt="2021-04-29T15:26:03.737" v="3425" actId="478"/>
          <ac:spMkLst>
            <pc:docMk/>
            <pc:sldMk cId="1613300725" sldId="257"/>
            <ac:spMk id="370" creationId="{F6D6990B-C68E-462C-ABEE-FDCFF31863C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1" creationId="{8D154CAC-4E01-41BA-8F4E-15BB687375B3}"/>
          </ac:spMkLst>
        </pc:spChg>
        <pc:spChg chg="del mod topLvl">
          <ac:chgData name="Fatima Pillosu" userId="a6295d4dc9e22643" providerId="LiveId" clId="{FC31AC7C-A121-4F69-A24B-C4207270F227}" dt="2021-04-29T15:26:02.241" v="3424" actId="478"/>
          <ac:spMkLst>
            <pc:docMk/>
            <pc:sldMk cId="1613300725" sldId="257"/>
            <ac:spMk id="371" creationId="{C67EF12E-9D79-46F6-ADBA-8F6735ED2B5E}"/>
          </ac:spMkLst>
        </pc:spChg>
        <pc:spChg chg="del mod topLvl">
          <ac:chgData name="Fatima Pillosu" userId="a6295d4dc9e22643" providerId="LiveId" clId="{FC31AC7C-A121-4F69-A24B-C4207270F227}" dt="2021-04-29T15:26:06.218" v="3426" actId="478"/>
          <ac:spMkLst>
            <pc:docMk/>
            <pc:sldMk cId="1613300725" sldId="257"/>
            <ac:spMk id="372" creationId="{B7858CEB-B5CE-4ADC-A80C-9195AD8F77A7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2" creationId="{F9968B0F-5F08-4A27-B9EE-16FA9E0CA3E3}"/>
          </ac:spMkLst>
        </pc:spChg>
        <pc:spChg chg="del mod topLvl">
          <ac:chgData name="Fatima Pillosu" userId="a6295d4dc9e22643" providerId="LiveId" clId="{FC31AC7C-A121-4F69-A24B-C4207270F227}" dt="2021-04-29T15:26:06.218" v="3426" actId="478"/>
          <ac:spMkLst>
            <pc:docMk/>
            <pc:sldMk cId="1613300725" sldId="257"/>
            <ac:spMk id="373" creationId="{0514C216-70DB-4A4F-84E5-2B3298A5BEF8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3" creationId="{B66525C1-2E3D-4757-AB58-03B3B799C442}"/>
          </ac:spMkLst>
        </pc:spChg>
        <pc:spChg chg="del mod topLvl">
          <ac:chgData name="Fatima Pillosu" userId="a6295d4dc9e22643" providerId="LiveId" clId="{FC31AC7C-A121-4F69-A24B-C4207270F227}" dt="2021-04-29T15:26:06.218" v="3426" actId="478"/>
          <ac:spMkLst>
            <pc:docMk/>
            <pc:sldMk cId="1613300725" sldId="257"/>
            <ac:spMk id="374" creationId="{7E4387FC-6EC5-4C10-BD66-0BD14F726B4C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4" creationId="{FE4C0C20-D6EE-4AB6-9A91-4C89FE10DB08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5" creationId="{2E3233FD-F548-4DA7-B05B-5A4777FA3D59}"/>
          </ac:spMkLst>
        </pc:spChg>
        <pc:spChg chg="del mod topLvl">
          <ac:chgData name="Fatima Pillosu" userId="a6295d4dc9e22643" providerId="LiveId" clId="{FC31AC7C-A121-4F69-A24B-C4207270F227}" dt="2021-04-29T15:26:06.218" v="3426" actId="478"/>
          <ac:spMkLst>
            <pc:docMk/>
            <pc:sldMk cId="1613300725" sldId="257"/>
            <ac:spMk id="375" creationId="{584913F5-E10A-4AD7-8AFB-23E07750F3AD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6" creationId="{05C42B73-D4D0-43C3-BAA9-CB91A5F7A7DD}"/>
          </ac:spMkLst>
        </pc:spChg>
        <pc:spChg chg="del mod topLvl">
          <ac:chgData name="Fatima Pillosu" userId="a6295d4dc9e22643" providerId="LiveId" clId="{FC31AC7C-A121-4F69-A24B-C4207270F227}" dt="2021-04-29T15:26:06.218" v="3426" actId="478"/>
          <ac:spMkLst>
            <pc:docMk/>
            <pc:sldMk cId="1613300725" sldId="257"/>
            <ac:spMk id="376" creationId="{FB198AC2-7F85-492C-8165-345DC6957A8D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7" creationId="{16F40004-C240-4EBA-9BAA-F227E82239AE}"/>
          </ac:spMkLst>
        </pc:spChg>
        <pc:spChg chg="del mod topLvl">
          <ac:chgData name="Fatima Pillosu" userId="a6295d4dc9e22643" providerId="LiveId" clId="{FC31AC7C-A121-4F69-A24B-C4207270F227}" dt="2021-04-29T15:26:06.218" v="3426" actId="478"/>
          <ac:spMkLst>
            <pc:docMk/>
            <pc:sldMk cId="1613300725" sldId="257"/>
            <ac:spMk id="377" creationId="{4198C563-3EF8-4CB5-AFD0-3BB69639CE0B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8" creationId="{3A60FAEE-8BED-42AD-A317-149567A3C94A}"/>
          </ac:spMkLst>
        </pc:spChg>
        <pc:spChg chg="del mod topLvl">
          <ac:chgData name="Fatima Pillosu" userId="a6295d4dc9e22643" providerId="LiveId" clId="{FC31AC7C-A121-4F69-A24B-C4207270F227}" dt="2021-04-29T15:26:06.218" v="3426" actId="478"/>
          <ac:spMkLst>
            <pc:docMk/>
            <pc:sldMk cId="1613300725" sldId="257"/>
            <ac:spMk id="378" creationId="{4A378D88-98E3-4A51-9E0B-6CEFFA5113C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79" creationId="{321CEB6B-3AD2-4C1A-B699-AF4707A1FE94}"/>
          </ac:spMkLst>
        </pc:spChg>
        <pc:spChg chg="del mod topLvl">
          <ac:chgData name="Fatima Pillosu" userId="a6295d4dc9e22643" providerId="LiveId" clId="{FC31AC7C-A121-4F69-A24B-C4207270F227}" dt="2021-04-29T15:26:06.218" v="3426" actId="478"/>
          <ac:spMkLst>
            <pc:docMk/>
            <pc:sldMk cId="1613300725" sldId="257"/>
            <ac:spMk id="379" creationId="{8293FF12-89D8-41AC-902C-A804B8F97FC5}"/>
          </ac:spMkLst>
        </pc:spChg>
        <pc:spChg chg="add del mod">
          <ac:chgData name="Fatima Pillosu" userId="a6295d4dc9e22643" providerId="LiveId" clId="{FC31AC7C-A121-4F69-A24B-C4207270F227}" dt="2021-04-29T11:02:15.705" v="2251" actId="478"/>
          <ac:spMkLst>
            <pc:docMk/>
            <pc:sldMk cId="1613300725" sldId="257"/>
            <ac:spMk id="380" creationId="{482ED606-5DB2-4E0F-B661-36598D058F2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0" creationId="{491856F5-2D27-47C8-B9AB-564C61384147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1" creationId="{A2B9B148-2A7F-4DD8-A7BD-0DB17B1122AA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81" creationId="{C6FE434E-2990-47B7-A6DA-8ADF7CA5D74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2" creationId="{61096191-2987-46AF-83FB-AEEA4CC5C0D7}"/>
          </ac:spMkLst>
        </pc:spChg>
        <pc:spChg chg="add del mod">
          <ac:chgData name="Fatima Pillosu" userId="a6295d4dc9e22643" providerId="LiveId" clId="{FC31AC7C-A121-4F69-A24B-C4207270F227}" dt="2021-04-29T11:02:16.550" v="2252" actId="478"/>
          <ac:spMkLst>
            <pc:docMk/>
            <pc:sldMk cId="1613300725" sldId="257"/>
            <ac:spMk id="382" creationId="{AC364AB4-7E97-434E-8BCD-0AA7FFD779F2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3" creationId="{766ED678-210B-4518-A06E-3A3CC5EA6291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83" creationId="{D843E7C5-F0CB-444E-B523-CBB2313460C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4" creationId="{0D209E67-0E21-4075-9275-C95BA2C1048A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85" creationId="{9F6191D7-D4A2-42CB-8BA4-3FD2B0BE7899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5" creationId="{FEE2D239-BC6C-4977-AE8B-5D84215A34F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6" creationId="{F0DFC416-5A95-4228-A34B-6FB5B65304F6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86" creationId="{FFFE2625-4164-49E6-B02C-0C8F8C1DAC33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87" creationId="{91727D6F-801D-41E7-915B-E59F0669201D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7" creationId="{C0310224-942F-4324-966E-CA198794999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8" creationId="{A344C90A-AAD4-4C6D-8594-B2D9578AB604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88" creationId="{CC09D5D2-A5AA-4550-A38C-06C2D3B1D7A5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89" creationId="{109BDCA9-18C0-4E31-B2A3-26AEFF6BB17D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89" creationId="{23C6FC12-2EB7-438A-B459-A5CD8CA6791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390" creationId="{36A49486-D659-4594-802A-6E65AD9CDAA2}"/>
          </ac:spMkLst>
        </pc:spChg>
        <pc:spChg chg="del mod topLvl">
          <ac:chgData name="Fatima Pillosu" userId="a6295d4dc9e22643" providerId="LiveId" clId="{FC31AC7C-A121-4F69-A24B-C4207270F227}" dt="2021-04-29T15:28:09.445" v="3549" actId="478"/>
          <ac:spMkLst>
            <pc:docMk/>
            <pc:sldMk cId="1613300725" sldId="257"/>
            <ac:spMk id="390" creationId="{66B6F142-08C5-4806-A59A-AABC0060725E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91" creationId="{EE9E9AEC-DFDC-4501-9094-A55E121FD79D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92" creationId="{949DD7E4-9097-4EC4-97A0-604DDA6637A7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392" creationId="{CB8A7C42-D2A6-495A-AF87-9B0DD13D04C7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393" creationId="{03ED6825-03A0-46C2-B7F2-B9980F419690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93" creationId="{3674A92E-08B1-4494-9BD0-038DBD474694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394" creationId="{3A6C802C-1483-4066-A351-159A41E68CBB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94" creationId="{BAE7378B-8B13-42EE-9466-E2A9916160C3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395" creationId="{4579E76F-D18B-44DF-A0E3-08558FDAD456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95" creationId="{7AA1B433-A16C-407F-B252-B0133B5DD605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396" creationId="{10C39D61-67CD-4753-9819-8D8FB4C7FF2F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96" creationId="{9F9D7A50-43D8-4465-BB02-0F2F8593C005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97" creationId="{D91BD10C-A5D3-4AF6-9DCB-156589BDA9C0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98" creationId="{0DEBF362-852D-4400-A8E6-773E46FB8380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399" creationId="{D19265DF-AB9D-4087-9117-86D094AD915D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00" creationId="{EEAE66DB-A92F-4DFB-9445-0D0F64DEFD3B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01" creationId="{D3530506-2B84-463A-A520-7F08EAA4BE81}"/>
          </ac:spMkLst>
        </pc:spChg>
        <pc:spChg chg="add del mod topLvl">
          <ac:chgData name="Fatima Pillosu" userId="a6295d4dc9e22643" providerId="LiveId" clId="{FC31AC7C-A121-4F69-A24B-C4207270F227}" dt="2021-04-29T15:28:09.445" v="3549" actId="478"/>
          <ac:spMkLst>
            <pc:docMk/>
            <pc:sldMk cId="1613300725" sldId="257"/>
            <ac:spMk id="401" creationId="{F77198F4-BBD8-4288-A093-D23F117F8416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02" creationId="{1D0125B7-D648-4BF3-87BE-56EC855A63DC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02" creationId="{CD572243-9041-48C0-A394-1852E90A436D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03" creationId="{04A0BE0A-617A-4380-85E6-01EADE032515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03" creationId="{0CB58732-4F1A-4D3F-85A3-F93D05D24389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04" creationId="{57B5A0A7-87EC-4E1D-B9C3-A13DA672BDD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04" creationId="{5D4BF9C5-0D0A-42DF-98E0-CBD223BE3D8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05" creationId="{3E506395-4B4A-45A1-868C-2BE3A4D41F06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05" creationId="{EA2A781A-960A-4DF7-A542-3BD32CF4F0FB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06" creationId="{508A7902-C8E3-4568-B40A-62A2C738ACC5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06" creationId="{E080AB18-1C15-4906-9328-963AF34A25C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07" creationId="{188CFE5C-E7DA-4359-895C-A922C3D500E2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07" creationId="{B91ED343-33B1-48E8-A7C4-EFCDE5015D7E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08" creationId="{025A73DC-5406-42B7-9C85-069184437CC8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08" creationId="{96BEAF75-8983-42EC-BE76-FFE72CC0384E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09" creationId="{246F7898-A34E-47E8-946B-172597F9816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09" creationId="{FA86C4B3-A2EE-4F80-8C4C-97A2C929A806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10" creationId="{33B8D71E-1272-49F1-9F23-B5A9F2573B7D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0" creationId="{8D512B44-D8AA-4E7A-93DF-C93422013EA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1" creationId="{1F8BBC26-0E61-4399-BBCB-587C68D4E954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11" creationId="{C202EAD7-FC5C-45A7-A2E7-AA7F30745CB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2" creationId="{CD5E7A3C-4F71-4C70-B5A3-CC2D6A003433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12" creationId="{E6F9BBCA-FDA0-4F49-BB71-3EF473F34620}"/>
          </ac:spMkLst>
        </pc:spChg>
        <pc:spChg chg="add mod">
          <ac:chgData name="Fatima Pillosu" userId="a6295d4dc9e22643" providerId="LiveId" clId="{FC31AC7C-A121-4F69-A24B-C4207270F227}" dt="2021-04-29T13:47:27.389" v="2393" actId="1036"/>
          <ac:spMkLst>
            <pc:docMk/>
            <pc:sldMk cId="1613300725" sldId="257"/>
            <ac:spMk id="413" creationId="{22BF67C2-DB8F-4FBB-BF14-3F9ED772E67B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3" creationId="{3B4DB4D0-AB1F-4587-AC16-9DD84A902909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4" creationId="{EFA67136-1864-4152-AA46-F781B623FD5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5" creationId="{1E6E3404-2D59-403E-9984-C768634784E7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15" creationId="{D65F7536-6FB8-4D52-B329-389DC890581C}"/>
          </ac:spMkLst>
        </pc:spChg>
        <pc:spChg chg="add del mod topLvl">
          <ac:chgData name="Fatima Pillosu" userId="a6295d4dc9e22643" providerId="LiveId" clId="{FC31AC7C-A121-4F69-A24B-C4207270F227}" dt="2021-04-29T15:27:16.966" v="3527" actId="478"/>
          <ac:spMkLst>
            <pc:docMk/>
            <pc:sldMk cId="1613300725" sldId="257"/>
            <ac:spMk id="416" creationId="{B7C78463-F9BC-459E-9F61-E120082C4EC8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6" creationId="{F41B68C9-386A-4D6C-A782-3F8040EA4864}"/>
          </ac:spMkLst>
        </pc:spChg>
        <pc:spChg chg="add del mod topLvl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17" creationId="{3A89B5B7-9170-4850-8983-109B1FD9E04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7" creationId="{F8F9D326-5168-4C67-9A7D-A98DD42327DC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8" creationId="{B30FE3CA-0CD8-4F89-BE3B-A4A10CE5D611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18" creationId="{EBACABE1-EE9C-4472-BC7A-815B2AE3A79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19" creationId="{45928F53-83AB-4048-87C6-077EA583BB8D}"/>
          </ac:spMkLst>
        </pc:spChg>
        <pc:spChg chg="add del mod">
          <ac:chgData name="Fatima Pillosu" userId="a6295d4dc9e22643" providerId="LiveId" clId="{FC31AC7C-A121-4F69-A24B-C4207270F227}" dt="2021-04-29T14:28:05.534" v="2450"/>
          <ac:spMkLst>
            <pc:docMk/>
            <pc:sldMk cId="1613300725" sldId="257"/>
            <ac:spMk id="420" creationId="{196DCB27-C3F6-4764-B741-DCD4CB619EFD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20" creationId="{38AF7BA8-DACF-4577-BFA9-7B4E95829C88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21" creationId="{38DC8FC0-8048-4498-8602-A50C8E10D45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21" creationId="{DC979B37-14C8-49CF-BFDD-75F1FF200A1C}"/>
          </ac:spMkLst>
        </pc:spChg>
        <pc:spChg chg="add del mod">
          <ac:chgData name="Fatima Pillosu" userId="a6295d4dc9e22643" providerId="LiveId" clId="{FC31AC7C-A121-4F69-A24B-C4207270F227}" dt="2021-04-29T14:37:53.820" v="2617" actId="478"/>
          <ac:spMkLst>
            <pc:docMk/>
            <pc:sldMk cId="1613300725" sldId="257"/>
            <ac:spMk id="422" creationId="{697171E9-D069-4382-9AE1-5C651865A730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22" creationId="{D1CC6FDE-A261-4E43-B51C-689B236C24E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23" creationId="{F88D3720-C4B1-4E54-9CE7-C7A571D1945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24" creationId="{D904C69F-B7F1-4024-8B75-195309423C28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25" creationId="{07CE9B3B-CA14-4F89-B8CE-B56C5405F91E}"/>
          </ac:spMkLst>
        </pc:spChg>
        <pc:spChg chg="add del mod">
          <ac:chgData name="Fatima Pillosu" userId="a6295d4dc9e22643" providerId="LiveId" clId="{FC31AC7C-A121-4F69-A24B-C4207270F227}" dt="2021-04-29T14:37:47.764" v="2613" actId="478"/>
          <ac:spMkLst>
            <pc:docMk/>
            <pc:sldMk cId="1613300725" sldId="257"/>
            <ac:spMk id="427" creationId="{C7FC445F-EC00-417E-8949-0156396258EC}"/>
          </ac:spMkLst>
        </pc:spChg>
        <pc:spChg chg="add del mod">
          <ac:chgData name="Fatima Pillosu" userId="a6295d4dc9e22643" providerId="LiveId" clId="{FC31AC7C-A121-4F69-A24B-C4207270F227}" dt="2021-04-29T14:37:49.100" v="2614" actId="478"/>
          <ac:spMkLst>
            <pc:docMk/>
            <pc:sldMk cId="1613300725" sldId="257"/>
            <ac:spMk id="428" creationId="{BFA882E7-D101-42CD-B23A-BB71C716D9BE}"/>
          </ac:spMkLst>
        </pc:spChg>
        <pc:spChg chg="add del mod">
          <ac:chgData name="Fatima Pillosu" userId="a6295d4dc9e22643" providerId="LiveId" clId="{FC31AC7C-A121-4F69-A24B-C4207270F227}" dt="2021-04-29T14:53:04.997" v="3065" actId="478"/>
          <ac:spMkLst>
            <pc:docMk/>
            <pc:sldMk cId="1613300725" sldId="257"/>
            <ac:spMk id="429" creationId="{A3FCB915-80CC-4D5A-BF54-9AC712368B6C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0" creationId="{326FBD4D-CBA3-479B-80A5-935F99F30CF9}"/>
          </ac:spMkLst>
        </pc:spChg>
        <pc:spChg chg="add del mod">
          <ac:chgData name="Fatima Pillosu" userId="a6295d4dc9e22643" providerId="LiveId" clId="{FC31AC7C-A121-4F69-A24B-C4207270F227}" dt="2021-04-29T14:53:05.913" v="3066" actId="478"/>
          <ac:spMkLst>
            <pc:docMk/>
            <pc:sldMk cId="1613300725" sldId="257"/>
            <ac:spMk id="430" creationId="{F057673E-9134-456D-890F-7FA92A2966D8}"/>
          </ac:spMkLst>
        </pc:spChg>
        <pc:spChg chg="add del mod">
          <ac:chgData name="Fatima Pillosu" userId="a6295d4dc9e22643" providerId="LiveId" clId="{FC31AC7C-A121-4F69-A24B-C4207270F227}" dt="2021-04-29T14:53:06.718" v="3067" actId="478"/>
          <ac:spMkLst>
            <pc:docMk/>
            <pc:sldMk cId="1613300725" sldId="257"/>
            <ac:spMk id="431" creationId="{5CA0FEFF-B6E1-488A-BA05-807E755934E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1" creationId="{88EF43D2-E743-4A56-ACAB-E58E0B2BEB3F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32" creationId="{15001FBA-EBEF-458B-A41C-9BC91A8211D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2" creationId="{6CD4966A-0F4D-406A-AD94-5FE353038493}"/>
          </ac:spMkLst>
        </pc:spChg>
        <pc:spChg chg="add del mod">
          <ac:chgData name="Fatima Pillosu" userId="a6295d4dc9e22643" providerId="LiveId" clId="{FC31AC7C-A121-4F69-A24B-C4207270F227}" dt="2021-04-29T14:48:56.575" v="2838"/>
          <ac:spMkLst>
            <pc:docMk/>
            <pc:sldMk cId="1613300725" sldId="257"/>
            <ac:spMk id="433" creationId="{C93C8F77-60DB-480F-A082-650A99A656C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3" creationId="{E426E5E7-6DE8-4796-89D8-3B9B23189A6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4" creationId="{7427A76A-9FEC-4E07-BA1A-A0EC492FD226}"/>
          </ac:spMkLst>
        </pc:spChg>
        <pc:spChg chg="add del mod">
          <ac:chgData name="Fatima Pillosu" userId="a6295d4dc9e22643" providerId="LiveId" clId="{FC31AC7C-A121-4F69-A24B-C4207270F227}" dt="2021-04-29T14:55:04.849" v="3097" actId="478"/>
          <ac:spMkLst>
            <pc:docMk/>
            <pc:sldMk cId="1613300725" sldId="257"/>
            <ac:spMk id="434" creationId="{BAB25145-0DCC-4041-B098-8D71E474C299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5" creationId="{8C858F2E-099B-49A7-B3C0-2C7AE518FF45}"/>
          </ac:spMkLst>
        </pc:spChg>
        <pc:spChg chg="add del mod">
          <ac:chgData name="Fatima Pillosu" userId="a6295d4dc9e22643" providerId="LiveId" clId="{FC31AC7C-A121-4F69-A24B-C4207270F227}" dt="2021-04-29T14:55:01.254" v="3095" actId="478"/>
          <ac:spMkLst>
            <pc:docMk/>
            <pc:sldMk cId="1613300725" sldId="257"/>
            <ac:spMk id="435" creationId="{AAE33FC8-5299-4D01-B99A-2B464B9FFF76}"/>
          </ac:spMkLst>
        </pc:spChg>
        <pc:spChg chg="add del mod">
          <ac:chgData name="Fatima Pillosu" userId="a6295d4dc9e22643" providerId="LiveId" clId="{FC31AC7C-A121-4F69-A24B-C4207270F227}" dt="2021-04-29T14:55:03.674" v="3096" actId="478"/>
          <ac:spMkLst>
            <pc:docMk/>
            <pc:sldMk cId="1613300725" sldId="257"/>
            <ac:spMk id="436" creationId="{65F1895C-8786-4604-A9EA-2985F7BE552C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6" creationId="{6BD89D3A-68A2-4707-9ED0-6D877D40C6F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7" creationId="{8205DD86-F252-4C8A-B264-8F6318DEE8CE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37" creationId="{B9AE2473-3189-4F72-A147-8732539B297A}"/>
          </ac:spMkLst>
        </pc:spChg>
        <pc:spChg chg="add del mod">
          <ac:chgData name="Fatima Pillosu" userId="a6295d4dc9e22643" providerId="LiveId" clId="{FC31AC7C-A121-4F69-A24B-C4207270F227}" dt="2021-04-29T15:13:02.332" v="3341" actId="478"/>
          <ac:spMkLst>
            <pc:docMk/>
            <pc:sldMk cId="1613300725" sldId="257"/>
            <ac:spMk id="438" creationId="{6199FC8B-CEB9-443B-BC3D-DCFE62CF184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8" creationId="{8B852C1C-028A-48DE-AF03-F2BB32F2391D}"/>
          </ac:spMkLst>
        </pc:spChg>
        <pc:spChg chg="add del mod">
          <ac:chgData name="Fatima Pillosu" userId="a6295d4dc9e22643" providerId="LiveId" clId="{FC31AC7C-A121-4F69-A24B-C4207270F227}" dt="2021-04-29T15:13:03.301" v="3342" actId="478"/>
          <ac:spMkLst>
            <pc:docMk/>
            <pc:sldMk cId="1613300725" sldId="257"/>
            <ac:spMk id="439" creationId="{5202F85B-1F70-4C5A-981E-15311C7BE820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39" creationId="{BCBEDBB3-C344-44CB-881F-C3A88BD3A7F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0" creationId="{08F2A4DD-DE6D-42B6-8D47-7632738C5364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40" creationId="{960770D2-4225-46D4-8A4E-40BDE5AC14BC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1" creationId="{F3BF699A-CA87-4F0F-9CD8-EFA7F886D0BE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41" creationId="{F86073F9-9848-4CF7-AF85-D58E5A5CA3C8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42" creationId="{3B7CA5C4-FE74-48B1-8A3E-9395AA280969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2" creationId="{FAC9889C-CD31-4EC7-8D04-4937E79D0240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43" creationId="{44441D00-FA39-4BE0-B943-9485E08EFAB8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3" creationId="{C2514CF5-BAC3-4BE9-9955-C78C1156F1A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4" creationId="{2582DECB-C342-4CA3-9608-6DEAC35E68A1}"/>
          </ac:spMkLst>
        </pc:spChg>
        <pc:spChg chg="add del mod">
          <ac:chgData name="Fatima Pillosu" userId="a6295d4dc9e22643" providerId="LiveId" clId="{FC31AC7C-A121-4F69-A24B-C4207270F227}" dt="2021-04-29T15:44:58.913" v="3769" actId="21"/>
          <ac:spMkLst>
            <pc:docMk/>
            <pc:sldMk cId="1613300725" sldId="257"/>
            <ac:spMk id="444" creationId="{A231AF02-0491-414E-A371-DBBE615CEB3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5" creationId="{21E49F96-1F50-45EF-BD54-28E40DD0E090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6" creationId="{E0E20457-C379-40F2-98DB-E1DC1E35F48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7" creationId="{58491C0C-85DE-4C4A-A7B3-0DC60081D79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8" creationId="{85B14804-1FF2-42E7-B72C-37EDAB914BA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49" creationId="{CC0A50AE-1710-4E89-831C-8A1E1B83E7D5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0" creationId="{ADE20330-1B0E-4CFE-BA34-FC6DAB49ABC2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1" creationId="{0A7396CB-A0DC-4C8D-8D74-B21C1D650D2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2" creationId="{FFFCBF5B-C4D0-479A-8F42-C9F442FFB0D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3" creationId="{76580610-BB75-4C50-B285-D0B4F3C701F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4" creationId="{A535CD1E-E727-479E-9FA9-C8D14E558E2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5" creationId="{79533D64-38A6-45A7-AD3B-1457B14782A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6" creationId="{4FD020D8-8CA8-4C6D-B80D-F97AEC8A007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7" creationId="{B3AD9C58-565A-4304-80E7-FB20FD5BDA1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8" creationId="{6A1FBA52-72DE-4579-A45B-E641E0833D5D}"/>
          </ac:spMkLst>
        </pc:spChg>
        <pc:spChg chg="add del mod">
          <ac:chgData name="Fatima Pillosu" userId="a6295d4dc9e22643" providerId="LiveId" clId="{FC31AC7C-A121-4F69-A24B-C4207270F227}" dt="2021-04-29T15:42:22.888" v="3730" actId="478"/>
          <ac:spMkLst>
            <pc:docMk/>
            <pc:sldMk cId="1613300725" sldId="257"/>
            <ac:spMk id="458" creationId="{DF556730-B498-4EE6-890A-FB133715C41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59" creationId="{10592479-0B3C-40C4-AE09-DD1431D20C65}"/>
          </ac:spMkLst>
        </pc:spChg>
        <pc:spChg chg="add del mod">
          <ac:chgData name="Fatima Pillosu" userId="a6295d4dc9e22643" providerId="LiveId" clId="{FC31AC7C-A121-4F69-A24B-C4207270F227}" dt="2021-04-29T15:42:18.970" v="3728" actId="478"/>
          <ac:spMkLst>
            <pc:docMk/>
            <pc:sldMk cId="1613300725" sldId="257"/>
            <ac:spMk id="459" creationId="{F709F15F-3A37-4D70-8ECD-1D832158C125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60" creationId="{9D0C4A0F-DD95-41DE-B2B9-C72C6EEAEDD7}"/>
          </ac:spMkLst>
        </pc:spChg>
        <pc:spChg chg="add del mod">
          <ac:chgData name="Fatima Pillosu" userId="a6295d4dc9e22643" providerId="LiveId" clId="{FC31AC7C-A121-4F69-A24B-C4207270F227}" dt="2021-04-29T15:42:20.915" v="3729" actId="478"/>
          <ac:spMkLst>
            <pc:docMk/>
            <pc:sldMk cId="1613300725" sldId="257"/>
            <ac:spMk id="460" creationId="{AEDA4169-9708-4C60-8619-6D4EDC912CA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61" creationId="{72ABED7D-FF4D-471E-957B-AC3AC2F0FD9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62" creationId="{97535535-180B-43BE-8049-5DF8E262330C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465" creationId="{EDF1C02B-1831-4FB4-80C0-279AC52ECA3E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468" creationId="{5209A85A-119B-42CE-9BD7-22A8189BD4EF}"/>
          </ac:spMkLst>
        </pc:spChg>
        <pc:spChg chg="mod">
          <ac:chgData name="Fatima Pillosu" userId="a6295d4dc9e22643" providerId="LiveId" clId="{FC31AC7C-A121-4F69-A24B-C4207270F227}" dt="2021-05-05T14:47:38.284" v="6587"/>
          <ac:spMkLst>
            <pc:docMk/>
            <pc:sldMk cId="1613300725" sldId="257"/>
            <ac:spMk id="471" creationId="{DAFA8904-2DFE-4561-AFAB-08C856484B52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72" creationId="{5D4E888D-7C6C-4785-91D9-AFEA4C41029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73" creationId="{35D0D021-EA74-4019-9634-DFE7417AD955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74" creationId="{9A657AC0-B00F-4EFC-AAF3-E5F3574B3D72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75" creationId="{0D7A08A7-B9F0-46AF-8773-A67CDFDBE590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76" creationId="{7210557C-CD1A-4002-8DB7-1F7705D99D9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76" creationId="{81B3F234-D612-4D8A-8D67-94C331CBE9A9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77" creationId="{0B277381-BEBD-475E-990C-0A3E1FA2EAC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77" creationId="{B3F23F69-BB38-452A-A053-0BAEC6DB68FD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78" creationId="{04B0BA71-A630-4B17-8171-ABF066C2A6C5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78" creationId="{C10D44BF-4E2C-4B6A-812A-006633824743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79" creationId="{1F4C3005-4DD0-459F-A718-5F2AAFE9A85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79" creationId="{7E077EFB-5581-4DEC-AB4F-9A5B8303BF89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0" creationId="{6397CF63-6A54-427D-AF66-49C2A905FE19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0" creationId="{864BDEE5-796D-4ECF-BB98-7C1E210D7B6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1" creationId="{7A39F6B9-208F-4704-83F4-F318473FA115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1" creationId="{EB3A1C8B-0E2E-4FA3-9EAC-BBA5B1FF048B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2" creationId="{0D20A2AD-7CFB-42CE-92B1-64CC44D57428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2" creationId="{52A1C540-3274-4E3B-9E73-990EEFCE010A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3" creationId="{4331C75B-3010-4EC8-9370-D984B010083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3" creationId="{8EC34293-A6D5-4D3B-ADF5-2419D8DF09C8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4" creationId="{82BBE4C9-594E-4AC8-8B9D-C32CB8D5DE0B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4" creationId="{A2BF7C38-924D-4935-A2DA-5A0CD006A7C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5" creationId="{2E72FE97-5747-4977-BD4D-2F7D778CF61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5" creationId="{33454868-03B6-465A-BF7C-0A63F708D5E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6" creationId="{19C177A6-9CAD-4C5D-B77E-25BA55BDDE2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6" creationId="{A5FFFB4F-E1BE-4A88-A834-2263CFCD61D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7" creationId="{2C956A05-71C6-4823-BB65-098BAA2EE77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7" creationId="{A68FBEE7-2509-4587-9398-C33543A99AFC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8" creationId="{0BDCE660-03DF-4324-8E0A-0948A4F590DC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8" creationId="{1D04D699-4EB6-42C9-8D63-762B8EE54E44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89" creationId="{2BC98B5C-B922-427C-994C-30B1CF97C10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89" creationId="{A00BA08D-79D2-4239-8E49-8DA7C50150B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0" creationId="{148F2DEC-3BEE-407F-81E6-A13B29993A7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0" creationId="{1B858B63-A181-40CD-8692-292E3CB29BB3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1" creationId="{2C44D603-4938-480A-AA66-F3862FCC5F4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1" creationId="{F88E29A0-4375-4481-A031-5AA68B8A9DA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2" creationId="{6671D35D-154D-4BB9-81C3-D81967CD4CA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2" creationId="{D937D3C1-9C28-4F94-8A59-4FBFE6F32AD4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3" creationId="{1EFEA14D-A74F-4201-A39D-4E1267AD682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3" creationId="{56EA19D3-A2F6-4D67-802B-41DBBB950742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4" creationId="{06A53279-FEC7-4875-9F13-E48D012A10B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4" creationId="{CACB76A1-BDD7-451D-A332-95B3216E0907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5" creationId="{673CC4A0-6039-44D7-A8FB-D40368CA52F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5" creationId="{AF7600B4-0394-4E43-BD1B-AED712CF5D2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6" creationId="{936E35B6-7944-4345-898D-D21BB1B5752E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6" creationId="{9B8D4A3C-2A16-40B1-A6D5-3D3089178153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7" creationId="{B4EF977C-55D9-4191-85DF-042EDD0650D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7" creationId="{BDA8A49B-E2AA-4D75-8AAC-54D09F4A644A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8" creationId="{3F2AE698-372F-4027-85C1-28D27DE30358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8" creationId="{7032876C-FA8B-4E28-AAC6-5D17BD1E4793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499" creationId="{1284CFB8-2349-4D16-A671-E0FF222B49E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499" creationId="{189C0E35-AF99-4F93-9CF8-E4DED03250A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0" creationId="{3ACAE64C-082B-4550-AA23-67380C21C990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0" creationId="{64EF367D-AEE1-4FAF-B561-3C9FBA040A29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1" creationId="{6EAFBCEA-E3F4-44FC-BFF8-DCDCD98435EB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1" creationId="{9371316F-1CCB-4152-A297-4286A231209A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2" creationId="{0D28F364-376E-4B3A-B561-211244AAD10E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2" creationId="{605AD489-A3BF-4D03-8500-0864D41D357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3" creationId="{7A81946E-C7DA-4596-84F8-9662921E877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3" creationId="{86838C5E-767C-4552-A46A-041D05411E25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4" creationId="{C4145892-A6C5-4AD9-B944-7B00F12D326F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4" creationId="{F29366E8-50FB-46E9-9678-C984A013EB8A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5" creationId="{31F3DCD0-29B2-437F-ADA1-F6FA7BBF45E1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5" creationId="{457E5D93-E966-4E2B-89A9-7AF9A0082DE9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6" creationId="{9029DDF7-A27E-4F2F-8486-B548AF8D5717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6" creationId="{E1ECDA38-27B0-4625-88E9-09A119834DCC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7" creationId="{00E62DA3-2C56-45B9-9421-987AF8328F75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7" creationId="{77E78943-EC02-46E1-BD49-E6425D09AF9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8" creationId="{5EA85FE2-B371-49E0-8CC8-8A96DCED5D8B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8" creationId="{AE269F48-9007-4851-A120-611B1DEC4CE6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09" creationId="{BCB1E784-B1D4-4B52-95DA-4054D662945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09" creationId="{EC11A776-2183-471D-80F5-2DF3A66C306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10" creationId="{852875EF-B3EE-4BEE-95DE-966437E46945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0" creationId="{CF711AB0-397B-4775-9B35-51A563EB0DC3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1" creationId="{19F231B5-7777-4191-8012-411C5FDF91A8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11" creationId="{EFCFF7E4-20D4-429C-BE97-9770FCB05D32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2" creationId="{67D678E7-CD2B-43AE-BE21-2CE6A5C66A9A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12" creationId="{A9F77149-C617-48BC-852D-DF3ECF7FBA99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3" creationId="{3113ACAA-5E38-4854-81BE-21398B96BA07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13" creationId="{9B904919-0E0B-4BBC-ABA9-CCA1A45607BD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14" creationId="{6EBF4D08-34B7-4F26-B1C3-0FDEFCFBCA1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4" creationId="{D6BE9F40-8192-4666-BB88-BE4033EB7422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15" creationId="{BF09F02D-1157-43FD-BB9C-E76CCDEF09EE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5" creationId="{EC6F953D-5FF8-4084-AD1A-942A0C26B6E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6" creationId="{BC90BFF6-A4AE-48FB-A0B2-A0CA02E2DF7C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16" creationId="{F0EC6154-D18E-4A7E-BB2C-C8D631636129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17" creationId="{A3E431EF-CA87-4717-B220-0B78DEAAC6C9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7" creationId="{C605B80B-E224-4BBD-9527-5E4F27D854C4}"/>
          </ac:spMkLst>
        </pc:spChg>
        <pc:spChg chg="add del mod">
          <ac:chgData name="Fatima Pillosu" userId="a6295d4dc9e22643" providerId="LiveId" clId="{FC31AC7C-A121-4F69-A24B-C4207270F227}" dt="2021-05-05T14:47:43.080" v="6588" actId="21"/>
          <ac:spMkLst>
            <pc:docMk/>
            <pc:sldMk cId="1613300725" sldId="257"/>
            <ac:spMk id="518" creationId="{809DFDC3-A28D-460C-9DB8-2B05A8944FF7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8" creationId="{99486C7B-F62B-4580-8E3E-DEF28B520D5A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19" creationId="{202B05A8-640A-48AE-AA98-3DCFFB5B8E57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22" creationId="{A891FF62-56E6-4428-8EF2-D59CCBFCFA18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523" creationId="{F2FF1D3B-D2EF-4F46-8226-EA7BD3918761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25" creationId="{6B18F606-7753-407E-8DE0-A36D3AF8DBD1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526" creationId="{31477A7A-4F85-4759-A9E7-3BC296DD4722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27" creationId="{B6CD537F-8F94-4CFC-8063-36091B267069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28" creationId="{21BB9CE1-E24D-439D-9A6A-1478B689D7D2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28" creationId="{E021558C-1A58-4DC4-929A-50FE90DF3766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29" creationId="{725D4C07-831F-40CF-8947-A42B2DB80C0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0" creationId="{A2FE08F4-967B-4323-90BB-4168DEDC2BF7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1" creationId="{73159086-C7C9-4D28-928A-37AFEF5126F9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31" creationId="{BD545022-38B8-44AA-A766-E762F2664F9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32" creationId="{2CD640F1-4130-410F-A439-71764642568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2" creationId="{BA363533-8B36-4146-BDCF-E30A8B79CB33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3" creationId="{A5A70AB8-CFCE-4024-B5D9-A9E124F83D8B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33" creationId="{AB31FD1C-2EF1-4656-9967-7DE726B87D7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34" creationId="{084E14A7-45EA-414E-810E-AF3CD66B36F6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4" creationId="{9E90263A-F033-4830-95B5-BC28693E7E7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35" creationId="{D518CC49-0ECF-4CE2-81AD-F2DDFF105FC3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5" creationId="{E78DF5B3-BD7C-45E4-ACE1-ACD0643E356A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36" creationId="{46312361-65CA-40EF-B8C7-CD472CA2D492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6" creationId="{54CA889A-FA8F-4B56-B570-8F90B5452505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7" creationId="{22EE854F-515E-4925-8ED5-6A3C3D64AC2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37" creationId="{FF5F1766-7167-46DA-9D15-82285EA20B37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38" creationId="{D3735965-73DC-4504-A318-503140799D81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8" creationId="{D53ADCBF-AB19-4405-B273-2AC2CBC032F3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39" creationId="{5BED2EEC-45D5-4BC4-9365-CD042F84A1A9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39" creationId="{C5682F85-B090-4D5E-BC99-A30997D3478E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0" creationId="{562D06DB-1C51-4E38-AD65-4298FA71C17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0" creationId="{7F52CCC8-764A-4CF3-B7FF-911C63BD5ADC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1" creationId="{56D16F98-C28E-48E8-84CD-EB3D673405CE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1" creationId="{F601642E-DA93-4985-B8FC-C71FD0930955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2" creationId="{11FE6C89-0E06-42F5-801E-D254BA5DEC51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2" creationId="{B8C0C285-22DA-443D-860B-B07121C5E895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3" creationId="{505FD33B-5950-41E3-ABD5-65253F5BC231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3" creationId="{F163167F-994A-43D0-A84E-90333B8B28BC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4" creationId="{146BE932-62DD-4EBB-BBA3-F0A0CFF66F23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4" creationId="{836D4E8A-70DA-476E-BF77-C4E765D6AA15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5" creationId="{1B08D5F1-95D3-4BCE-8931-09895136EDB8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5" creationId="{9910F638-39BA-48FF-B4EA-E6398A515F5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6" creationId="{8D82A862-1ECA-42E5-8BBA-23AF66F8FEC1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6" creationId="{AFE6D00C-8CE0-4B04-B29C-9B5DB0B0054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7" creationId="{64D3AF39-81F0-49BD-A239-E820F8AE96D9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7" creationId="{CA3CADBE-FD8F-4E59-807B-137D734AB3C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8" creationId="{913F95DB-418E-4C4F-BA29-A6AD51FAADE2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8" creationId="{F7514D35-2570-4422-9CDF-2E138ED0113E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49" creationId="{6BA54BBB-82CC-4218-A2AD-C29B1666FDE8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49" creationId="{E593A33C-A591-4D79-875D-C79E213C5565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0" creationId="{0732C2B9-FCBD-4995-996F-1652F46E05F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50" creationId="{E21B36BC-7AB0-46EB-917D-A5B465DE33F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1" creationId="{033B068D-016E-4B10-9CC0-575A9832007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51" creationId="{E05FC3A5-8A55-4834-A54C-F0A6DC87C87B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2" creationId="{0B7CAD3D-B9BA-4B89-A8AF-C91D7F0A4BF2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52" creationId="{9FCA7F8C-AFF6-4705-A300-C4DC1A324E7A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3" creationId="{DB27FF1E-B827-469E-8048-49F38EE886E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53" creationId="{E2C08B67-736D-4088-9D33-CE75FB37AFAC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54" creationId="{1D907DA6-68B4-4CE2-B221-C268376EDF33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4" creationId="{2CDD5BBF-B612-47FB-B262-8F7F9B69FD0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55" creationId="{559C48BB-4FE3-4AF6-A93C-26EC8C1F7F9E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5" creationId="{9097FA1E-6F45-4B09-B744-D6779C2C036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56" creationId="{FCF72BBC-5381-43C3-8194-99F0C4C41C5E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6" creationId="{FF083221-A5AE-4141-94D6-84E4A3519FD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7" creationId="{6964DB24-0892-4CD1-ACE0-26DA3D94533B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57" creationId="{F8A53629-84C5-4F06-8CF3-9777A246EEE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58" creationId="{362E04E4-2881-4B28-8150-50F46E7C3347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8" creationId="{CDD52CC8-4D03-4379-8027-86B9ADDF4419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59" creationId="{2250746A-83D1-4335-91F0-FA04BF4CC466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560" creationId="{072E2739-9094-4F90-8196-E960ABE794BA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60" creationId="{8A38A244-D6BF-470A-A2A6-8FCBF2478361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61" creationId="{2E2598E6-64A5-4883-A300-28B82486A162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561" creationId="{6B745B36-A586-4A03-B0F3-21703949AA9B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62" creationId="{0F80580C-1DB5-49A7-8746-0C2A8DE7EAD7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562" creationId="{EB056EA0-42FE-4F48-914D-130869B51AD3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63" creationId="{24264B99-5ECE-4181-B333-1E078E640B9C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563" creationId="{4A74DF7B-2287-46B6-8987-C63C595B4F6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64" creationId="{37FF74F5-659B-4792-A6C2-384CF2C5C4C5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564" creationId="{5FE99486-37E8-45BD-8042-F389205E6881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66" creationId="{D3F7826E-6491-43E1-847C-04183D359DEE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67" creationId="{166FC36D-F61D-4791-845D-3FE0977D219E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68" creationId="{0986C53C-4F1B-4BE4-BF66-04C7DFC7781B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69" creationId="{1A3BFF78-EDD6-44D1-B492-65FC18C227B9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69" creationId="{A402637F-3E4B-42D2-9397-A7558509AA0D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70" creationId="{28AE4CEF-01C2-4980-B526-6756817610E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0" creationId="{635C66DF-0CCF-4073-A336-BF46FDAE696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1" creationId="{4D315047-6E23-419F-91F7-BA3E5DF04990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71" creationId="{4D7F9013-BB35-4FFD-AF3F-2AF7D6791F2F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72" creationId="{B3058CB1-A053-4A83-94F5-9DD1D8894675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2" creationId="{E96BD5FA-3E68-43CA-BB62-3AA26D4E1FFB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73" creationId="{2566C328-C370-4637-A7D5-733B680EE53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3" creationId="{F91697BF-B73A-4D59-A645-4C49BC0C2664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74" creationId="{1E025B04-8B40-4C84-8F46-A9AB2803AA76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4" creationId="{D12EDDB3-0362-4849-A8D0-582A97F2133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5" creationId="{0C8AEE13-C8CA-499F-9D28-E79B6BE3EBD0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75" creationId="{A3725B7C-5B68-4CE9-86E7-E1B7E8D4AC65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76" creationId="{752343E0-5FFE-4C93-94B4-773C318A9317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6" creationId="{AE0F8128-C645-4F99-A8E5-151A3208E253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7" creationId="{7C0F4EA6-5CB2-48F0-A764-F58AE39180F1}"/>
          </ac:spMkLst>
        </pc:spChg>
        <pc:spChg chg="mod">
          <ac:chgData name="Fatima Pillosu" userId="a6295d4dc9e22643" providerId="LiveId" clId="{FC31AC7C-A121-4F69-A24B-C4207270F227}" dt="2021-04-29T15:45:13.960" v="3770"/>
          <ac:spMkLst>
            <pc:docMk/>
            <pc:sldMk cId="1613300725" sldId="257"/>
            <ac:spMk id="577" creationId="{81753F4B-9D36-4223-B7C4-ED3838D24D3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78" creationId="{946BEF63-88D2-4D74-8EB9-BE1BD751172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8" creationId="{A6D9DEA3-E5D4-492D-BB64-F8F2DAA7763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79" creationId="{3DFE658D-A4F7-46A5-80FF-1D9845019B05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79" creationId="{9CCFC59D-8716-488B-BCDF-3E0B4836BAA8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0" creationId="{677D1184-B6B6-449E-9D18-967464B0EA0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0" creationId="{92F9F8D2-0D46-4448-BDD5-05B61C45920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1" creationId="{1E8130EB-0E5E-4527-A488-E8C6C904A91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1" creationId="{A3C9D953-AAAC-4428-B87D-F3FAA8D7844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2" creationId="{4F29F856-F309-454C-B822-58CDB173E3B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2" creationId="{68E6A270-ACE8-41C5-9068-EC3C5B16058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3" creationId="{E10C6671-6522-4C0A-ACC3-2420DB7D166E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3" creationId="{F7101A19-D9B6-47E9-9625-486E0F414AD1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4" creationId="{2A0E3A5F-1EBC-47AF-B7C0-09C6C5679B9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4" creationId="{FDE60AE7-6564-4F6F-8B36-50068BD9375E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5" creationId="{1FD63840-DEAA-4E05-80AE-94B9B7308A5B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5" creationId="{A7379255-721A-4C87-8445-81163D024295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6" creationId="{16B8B0AF-3A4D-4C7C-8D0B-655199187CB7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6" creationId="{5A8B1446-6B88-43C4-A950-8CF961D93F1B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7" creationId="{4D96FB51-3111-445B-8B65-2DB99A5D4F2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7" creationId="{CC032B16-DB4F-486B-B4B8-396A2DF3EAD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8" creationId="{9145EB55-2D95-4659-8473-A969B0169CF1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8" creationId="{FE636B45-EBC0-42CE-89C1-A0367923E7E3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89" creationId="{A0EEBF5B-9918-41D0-9D76-EEDF059967F1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89" creationId="{CF4E311D-8C13-46A6-B903-C53632B01CD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90" creationId="{7F4C9B7A-FAE3-43C9-A361-E71EBC5213E8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0" creationId="{ECDA79E4-A10E-4D7B-89AF-C533C217C3F8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1" creationId="{7FE8E475-B6E2-44C4-B199-1DA60929883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91" creationId="{E65CFB72-3291-4AAA-B53B-6465CF2D5DC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2" creationId="{2C987D9C-F0C2-431C-B1FB-EF8C1554493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92" creationId="{7D5BCFFC-0D99-42A3-9C43-F7939C2ADDC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3" creationId="{925A515E-979B-4E64-95EC-E73794F5AE8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93" creationId="{EBA05926-5AB5-4F81-B375-2C629F7D4A09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4" creationId="{6FE57AC9-AB10-4F6A-9CDF-A10EC9543A34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5" creationId="{1520F921-6769-4C9A-B350-09025F648218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6" creationId="{231C4FD2-17B5-424E-9B39-66DC88D3F31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7" creationId="{D5C5C3C4-88E6-4295-A474-E33C91298141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8" creationId="{5D40FCB7-130D-4786-894C-09A097007F1F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98" creationId="{D6011875-3EDE-48EC-8295-6E03F2977186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599" creationId="{41CD1CDA-2F99-4DA6-9249-821DE8B8F8A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599" creationId="{99D192E7-BD24-4F3E-BD34-F8F240A3969E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0" creationId="{9E542DA4-3370-4D5A-9554-956BE9E46F2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0" creationId="{B85254F7-0D04-417B-8559-0D154ED57170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1" creationId="{51084E95-E7A8-43EB-A219-8C65AEAC8B79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1" creationId="{D0FBEDE1-9B62-4511-9FC4-4683952C6D6E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2" creationId="{103278E5-5241-40E1-80C3-7AD499D3211B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2" creationId="{D539B62F-DEFF-44B9-B81D-189AD2F1AC2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3" creationId="{00AAC237-BF3F-4E58-97CA-83717546A3E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3" creationId="{788B5A2B-45AF-4C7B-9C00-E42BBF56235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4" creationId="{B26E9293-8833-4B4A-8596-B3E52198117F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4" creationId="{DD3871EE-389D-4D87-934C-57037690250A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5" creationId="{B638F091-5001-437D-B05F-26B99B0A523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5" creationId="{D6046DD8-500A-40DA-856C-8A3EB070F0D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6" creationId="{2505D8B1-FA38-4CD3-8B68-3DE9034D7FC5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6" creationId="{494C76B7-305D-4668-9D23-261B59C6B6C1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7" creationId="{21BC5AF3-41C8-4A1A-A98A-D4E2D5FB167C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7" creationId="{D4A2B70D-8C3C-44E1-A03E-1D2873F6563D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8" creationId="{4BB4B7CB-26FA-4C91-B172-C5A1130B75B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8" creationId="{CE9EA7A5-3A15-4689-946E-4CF690B456B5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09" creationId="{49DD0402-2D06-433C-88E8-7060708C355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09" creationId="{75ED9317-2FD3-4B71-8D30-AD27190066F2}"/>
          </ac:spMkLst>
        </pc:spChg>
        <pc:spChg chg="add del mod">
          <ac:chgData name="Fatima Pillosu" userId="a6295d4dc9e22643" providerId="LiveId" clId="{FC31AC7C-A121-4F69-A24B-C4207270F227}" dt="2021-04-29T15:45:44.237" v="3777" actId="21"/>
          <ac:spMkLst>
            <pc:docMk/>
            <pc:sldMk cId="1613300725" sldId="257"/>
            <ac:spMk id="610" creationId="{6568C28F-648B-4DE8-863D-7CCF9960A499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0" creationId="{CA7E848B-CC55-4ABA-B3F5-67BBB7586611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1" creationId="{146D93D2-A2E1-4548-8550-63F43197D342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2" creationId="{34BE4C4F-759C-46C1-B224-1BFC1719CBD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3" creationId="{FC1358C9-F337-40E7-A383-935CCC88FABC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4" creationId="{74071959-2B44-414F-A1E0-64F7B3FFA5D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5" creationId="{A4676CED-6C57-4621-BB01-B0EDC9E9964C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6" creationId="{6D88D1A5-0651-4B6F-A181-D93226BFB3D9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7" creationId="{1392D37E-9810-4582-977E-474EEDF2D31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18" creationId="{9C815133-CA7E-42B0-B6B1-90C136B41BD1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8" creationId="{E8612765-D56A-4E3F-A4D8-DC2A6A41F5F6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19" creationId="{B4215CE4-BD3E-4996-A6E1-28543F0B22B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19" creationId="{F2446DDC-A13C-41D9-A72D-09EE9E937D4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0" creationId="{440D6BC1-656C-41E1-BAF5-DE767B3A2DF0}"/>
          </ac:spMkLst>
        </pc:spChg>
        <pc:spChg chg="add del mod">
          <ac:chgData name="Fatima Pillosu" userId="a6295d4dc9e22643" providerId="LiveId" clId="{FC31AC7C-A121-4F69-A24B-C4207270F227}" dt="2021-04-29T16:02:29.974" v="3893" actId="478"/>
          <ac:spMkLst>
            <pc:docMk/>
            <pc:sldMk cId="1613300725" sldId="257"/>
            <ac:spMk id="620" creationId="{C9E7F90A-10B0-4D75-832A-4EED4E7083A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1" creationId="{3F508A58-6E28-4DE4-83E8-7ADB28266F9F}"/>
          </ac:spMkLst>
        </pc:spChg>
        <pc:spChg chg="add del mod">
          <ac:chgData name="Fatima Pillosu" userId="a6295d4dc9e22643" providerId="LiveId" clId="{FC31AC7C-A121-4F69-A24B-C4207270F227}" dt="2021-04-29T16:02:28.590" v="3892" actId="478"/>
          <ac:spMkLst>
            <pc:docMk/>
            <pc:sldMk cId="1613300725" sldId="257"/>
            <ac:spMk id="621" creationId="{9BC40484-72BA-4FA1-9DFD-98B03BB2DAE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2" creationId="{3B98BFEB-27DA-435B-80FD-F226EE573049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22" creationId="{8B120C4F-E40D-4C89-83A5-C909C830EEF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3" creationId="{511A6DDB-3B5B-490B-9FD7-044D07F8470C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23" creationId="{9BE7590A-2966-43F7-B08C-DF17DB5A4759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24" creationId="{C0092DC4-BC64-459D-B077-EA3932C0F3FF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4" creationId="{F3CBEB54-D096-4A91-BCBD-E08D8C949FA5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5" creationId="{58177ADB-EA78-4404-956B-14129FDC8D09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25" creationId="{EA3C3407-A6DA-4041-BC4B-15A0E0FFB698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26" creationId="{331DE306-CFA5-42B5-81D4-454EDE6D358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6" creationId="{4DE588FA-3C06-4C68-A4EE-44C884A70217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27" creationId="{83460A98-2B09-498B-83DA-FBAB4DBC0A8F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7" creationId="{A638928C-8A7F-403A-9B15-E003F3BB04A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28" creationId="{A7B9297F-A208-44C9-84D3-8D7285F1176D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8" creationId="{E16E1B70-F942-4CBE-86EE-5B5EACB2DFA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29" creationId="{3534AAE7-8C3F-49C7-A568-6DE01DE9D3E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29" creationId="{A21E0B51-7B20-4513-93A3-05B6D4B4812B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30" creationId="{2B9A59AF-FE61-414A-B930-D2723B41F855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0" creationId="{D0434429-E587-4E08-84BE-F448FAB755E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1" creationId="{CCDB2DB7-BCE4-41EA-9D00-9D9C530C2879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2" creationId="{93738ACF-AB25-4A2F-A1A0-6FFB1DB15015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633" creationId="{467E75B6-9AB0-4AC9-8DAB-98399411D1BA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3" creationId="{E7C72B82-8D2E-45FD-80A8-DEA6B8706B36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4" creationId="{C5BC1A66-E2F2-42F1-A798-72D8AD78BC0F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5" creationId="{DC3F694D-1C3E-4C33-86A7-85214514AABF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636" creationId="{C7932A15-8E82-4C16-ADE1-5DD3116D6C9C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6" creationId="{DCA0AF07-504C-4BC6-BB60-FE693E489985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7" creationId="{4DA839D7-2376-424E-AC43-F368EEF68127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8" creationId="{BC449F92-4248-475B-8C1F-E1E93DD24B6F}"/>
          </ac:spMkLst>
        </pc:spChg>
        <pc:spChg chg="mod">
          <ac:chgData name="Fatima Pillosu" userId="a6295d4dc9e22643" providerId="LiveId" clId="{FC31AC7C-A121-4F69-A24B-C4207270F227}" dt="2021-05-05T14:47:52.496" v="6590"/>
          <ac:spMkLst>
            <pc:docMk/>
            <pc:sldMk cId="1613300725" sldId="257"/>
            <ac:spMk id="639" creationId="{409A9617-864C-40BC-9B18-57A898BB8CD5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39" creationId="{4E1B438D-434C-4A1B-A6CA-5C517E8F4F8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0" creationId="{1B744884-FC31-4E6D-9C78-163BFB54D24E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0" creationId="{B2E22AB9-5E42-49F5-954D-52EE28E7466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1" creationId="{26C124D8-5525-48C7-8D2E-ED70651AF5E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1" creationId="{4C2D15FC-92F3-4D5D-9844-F07C680FE24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2" creationId="{23E7093B-35EB-4D0C-B0BA-DAA0F067FB52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2" creationId="{585EFDE7-1405-4B48-AA74-91811973CA4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3" creationId="{D29C6A0B-C7BF-4FBE-AF10-7BCC5E57316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3" creationId="{D7BB1A3F-C134-4C4B-9299-A14E52D0BA4A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4" creationId="{419C60F1-9EEB-4F13-BAF9-1512347B05E6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4" creationId="{4EDB0BFF-336B-4970-BE97-91B6F633E73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5" creationId="{6263EC93-E8AE-4BED-823B-BD30AEF29579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5" creationId="{6B512A67-E9A7-41BA-8644-8B3AA2BCC222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6" creationId="{81992059-057B-481C-9178-5ACD8E1561C9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6" creationId="{9592F7A5-0015-4DF3-9943-D4A54496FC86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7" creationId="{601D5F4F-F1D4-4F0C-B09D-005180B4FA8F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7" creationId="{B9B80506-791F-461A-8AF9-4B949E8B3FD5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8" creationId="{80EE29C6-0A78-44D5-9FE7-34093CE0877E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8" creationId="{CAC5D998-83DC-4284-AA54-874F332C7BC7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49" creationId="{754EBCDA-AFF4-43CC-89A8-4ACF83219162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49" creationId="{81C54004-F600-4990-BADF-903F75D88F67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0" creationId="{2E5FCAC6-293B-413F-BB4B-9142433E4B4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0" creationId="{C6DA4A85-FDA4-4D52-AEF6-C7B53818937B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1" creationId="{4A54EDDD-2011-4074-B4B2-210E3750C7CC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1" creationId="{D724D8B7-8CFF-4B6D-879F-75814938C252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2" creationId="{01567BA8-004E-4D19-8022-F5032039F2A6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2" creationId="{5B0DDC8A-C721-4736-94CD-84E3C6405047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3" creationId="{21245A3C-7563-47D2-839F-5DC038D481D5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3" creationId="{D9E340F7-13A1-4EFD-8CF0-2665B7A55D0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4" creationId="{46649E27-9557-42CB-AF9B-A2C80B3F1A70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4" creationId="{E61B5585-298D-4A41-9760-2FA12D3306CB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5" creationId="{4D922997-C3D6-44C3-8F55-0DAEFAC294C8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5" creationId="{91DFC6B3-DFD2-43AE-967D-9C13965471A7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6" creationId="{7DBA6784-75C7-44D7-A309-324CD53D21B2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6" creationId="{AA7F0AFC-C7C6-4523-8229-170DC6805EBD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7" creationId="{BBACA878-469A-4CCE-A644-E9E9DBA1818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7" creationId="{D898E119-21D1-44B2-B111-130CAAF32A86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8" creationId="{AEFE88B7-8AE5-48EE-A003-AFCFD68E1CF9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8" creationId="{FC881A7E-A399-4DA1-89CF-C67D8674DC37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59" creationId="{0472657A-26C4-485E-B376-BE772AAD93B9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59" creationId="{93ED40F4-23DF-4810-8441-689476988381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0" creationId="{A75E1C66-C1F5-4D13-94B6-B2BCD0942592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60" creationId="{CF3CAF15-4829-49C0-8EDE-317ECAC6F37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61" creationId="{9CE31080-D727-4467-8A49-47AB7367D73E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1" creationId="{CEEC21ED-25D5-4EC9-B722-C2EBAE8CE353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2" creationId="{EC636614-3F2A-4B24-B392-C005D26CBD72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3" creationId="{20D037B0-5335-42FB-9B47-DBE5845FF3A1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664" creationId="{07EBE822-F88F-492F-B2DA-D705CCEB122F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4" creationId="{66472F66-29A5-487D-96CD-6BB62798A0F9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5" creationId="{B9EF1B53-3EB3-4E92-A967-1D66CF75E412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6" creationId="{D6C08528-98E3-4C22-9549-CA649297811F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667" creationId="{878EE2F8-20A0-41DB-AD18-C050932ADC03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7" creationId="{E32A7678-110D-4C56-9B6D-5645861696F1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8" creationId="{12418370-2DD4-4079-8BD4-1C3E3F5D43A3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69" creationId="{26F591BB-1ADC-41CC-B8F8-DEFAD16B236F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670" creationId="{6539F670-032E-4BE6-923C-32FBD7FFF19F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0" creationId="{E2268C1A-FB2F-4F1F-B324-DFEFC4E27DD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1" creationId="{6E7910C6-9F94-49D8-A9DF-A64A540E8A7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2" creationId="{8AC79D06-8702-4A34-A23A-A766C74723EA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3" creationId="{53418BA1-B9C3-4CBB-9245-0A81659D0A7B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673" creationId="{5850D328-B65A-41FF-BB85-4C71001F234B}"/>
          </ac:spMkLst>
        </pc:spChg>
        <pc:spChg chg="add mod">
          <ac:chgData name="Fatima Pillosu" userId="a6295d4dc9e22643" providerId="LiveId" clId="{FC31AC7C-A121-4F69-A24B-C4207270F227}" dt="2021-04-29T15:48:09.811" v="3789" actId="164"/>
          <ac:spMkLst>
            <pc:docMk/>
            <pc:sldMk cId="1613300725" sldId="257"/>
            <ac:spMk id="674" creationId="{E6BD1F02-7134-4FC4-B8C0-B069FC02D3AC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4" creationId="{FF5B22C1-F6DE-44C8-B86C-361946D8E76B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75" creationId="{3022C0A5-80A8-4FC2-80A1-D5E97D633954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5" creationId="{7F828D52-6FF7-4C27-9096-F9A7C9434437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6" creationId="{1E4C2A0E-0053-4AF9-8C92-5DA44BA35FB6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76" creationId="{2F5107AC-EA43-4B06-B7F7-98A0B7227022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77" creationId="{24F1221D-51DF-41C2-BD24-F9AA6E2AFD73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7" creationId="{96434BC7-8496-4FC5-A554-951F1110581D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78" creationId="{759B27DF-FF18-4E82-B362-4DF626EA1D7C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8" creationId="{98EFEE88-8488-403E-93ED-070C67267287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79" creationId="{4AC9D3E6-D716-4BD5-9D43-187E90A01E97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79" creationId="{DC018F54-7578-4B88-BE15-E7679B42A2C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0" creationId="{7F84590E-1EF2-4C14-9BD8-9DD390E1DE25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80" creationId="{B20BFAE6-F091-42CA-A495-606F6AEDE1FA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1" creationId="{3B77A317-2C0F-49B8-A03A-BE96DBA7E74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81" creationId="{D34F5613-7ACB-489B-8E6A-782C2A692557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2" creationId="{5C276590-C325-4177-860B-65F41FABD420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82" creationId="{D92CE97C-5A1F-44BF-B26C-E86975DBDE9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3" creationId="{8182DC70-CC56-4099-ACCC-84B961D16087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83" creationId="{AC295D30-9720-45C0-BCC8-8728C7827475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4" creationId="{A6BB2183-810F-4568-9F2C-4E80E5712FF8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84" creationId="{D2F00A83-A42B-40AA-843F-19DC44C983C6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85" creationId="{641B3F57-6CA8-4201-A2CF-57784F6E738C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5" creationId="{D6E15258-0600-412E-B332-34DF227FF84F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6" creationId="{53A6A9C4-D2C5-4D2E-860C-ED87DE4EE7AF}"/>
          </ac:spMkLst>
        </pc:spChg>
        <pc:spChg chg="add del mod">
          <ac:chgData name="Fatima Pillosu" userId="a6295d4dc9e22643" providerId="LiveId" clId="{FC31AC7C-A121-4F69-A24B-C4207270F227}" dt="2021-05-05T14:48:06.529" v="6598" actId="21"/>
          <ac:spMkLst>
            <pc:docMk/>
            <pc:sldMk cId="1613300725" sldId="257"/>
            <ac:spMk id="686" creationId="{930D4F29-F309-4BCE-ACB2-524C92954E8A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7" creationId="{6ECB39D3-497D-4A91-9876-68012E3ABF8F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8" creationId="{A395177D-EE45-4ADB-B3E9-EAA2FBE002EA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89" creationId="{CBF665D1-5115-48A0-9C89-CA3DBE82E0E7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0" creationId="{E304DCBA-E37A-4948-875D-085AC1C92417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1" creationId="{79F49421-262B-4515-BEE3-D211C4B22869}"/>
          </ac:spMkLst>
        </pc:spChg>
        <pc:spChg chg="mod">
          <ac:chgData name="Fatima Pillosu" userId="a6295d4dc9e22643" providerId="LiveId" clId="{FC31AC7C-A121-4F69-A24B-C4207270F227}" dt="2021-05-05T15:02:31.792" v="6626" actId="1582"/>
          <ac:spMkLst>
            <pc:docMk/>
            <pc:sldMk cId="1613300725" sldId="257"/>
            <ac:spMk id="691" creationId="{A30608A6-D7D3-458D-B182-57CFD6322DE3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2" creationId="{73A2C4FA-CEEF-4640-A9D9-6B030B4C784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3" creationId="{01DC467B-0AA9-470E-9265-17799E4D313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4" creationId="{0834A99C-9ED8-4F13-8705-5DADEDD205FB}"/>
          </ac:spMkLst>
        </pc:spChg>
        <pc:spChg chg="mod">
          <ac:chgData name="Fatima Pillosu" userId="a6295d4dc9e22643" providerId="LiveId" clId="{FC31AC7C-A121-4F69-A24B-C4207270F227}" dt="2021-05-05T15:02:18.979" v="6625" actId="1582"/>
          <ac:spMkLst>
            <pc:docMk/>
            <pc:sldMk cId="1613300725" sldId="257"/>
            <ac:spMk id="694" creationId="{D83C893F-2700-4BB6-BCB6-3E965F812922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5" creationId="{63DEB2EC-2333-4BAC-B182-150215E1662A}"/>
          </ac:spMkLst>
        </pc:spChg>
        <pc:spChg chg="add mod">
          <ac:chgData name="Fatima Pillosu" userId="a6295d4dc9e22643" providerId="LiveId" clId="{FC31AC7C-A121-4F69-A24B-C4207270F227}" dt="2021-05-05T15:14:05.767" v="6666" actId="1582"/>
          <ac:spMkLst>
            <pc:docMk/>
            <pc:sldMk cId="1613300725" sldId="257"/>
            <ac:spMk id="695" creationId="{B5527EC0-5D9A-46FC-A270-EDEFE6BBC9FC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6" creationId="{184CD612-189D-49E8-AA3D-59558BFBC8B6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696" creationId="{FEB7DF6C-2686-4B99-8BF4-B4E574BDD465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7" creationId="{300A0636-D379-4FFA-8696-F85D845436CA}"/>
          </ac:spMkLst>
        </pc:spChg>
        <pc:spChg chg="add mod">
          <ac:chgData name="Fatima Pillosu" userId="a6295d4dc9e22643" providerId="LiveId" clId="{FC31AC7C-A121-4F69-A24B-C4207270F227}" dt="2021-05-05T15:14:05.767" v="6666" actId="1582"/>
          <ac:spMkLst>
            <pc:docMk/>
            <pc:sldMk cId="1613300725" sldId="257"/>
            <ac:spMk id="697" creationId="{73762548-890E-40F1-B71E-5F9EB51EA026}"/>
          </ac:spMkLst>
        </pc:spChg>
        <pc:spChg chg="add mod">
          <ac:chgData name="Fatima Pillosu" userId="a6295d4dc9e22643" providerId="LiveId" clId="{FC31AC7C-A121-4F69-A24B-C4207270F227}" dt="2021-05-05T15:21:00.311" v="6703" actId="14100"/>
          <ac:spMkLst>
            <pc:docMk/>
            <pc:sldMk cId="1613300725" sldId="257"/>
            <ac:spMk id="698" creationId="{2D5B2DC2-DC4C-47B0-B72D-1E4530612D8E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8" creationId="{5B9F725E-0675-49F4-A12B-19270742F9B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699" creationId="{545DD7A6-E4F2-470D-8DB9-BC7C8E86159A}"/>
          </ac:spMkLst>
        </pc:spChg>
        <pc:spChg chg="add mod">
          <ac:chgData name="Fatima Pillosu" userId="a6295d4dc9e22643" providerId="LiveId" clId="{FC31AC7C-A121-4F69-A24B-C4207270F227}" dt="2021-05-06T14:01:44.032" v="6742" actId="20577"/>
          <ac:spMkLst>
            <pc:docMk/>
            <pc:sldMk cId="1613300725" sldId="257"/>
            <ac:spMk id="699" creationId="{A664F5A2-FA17-4293-9DEA-1BBD0958E22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00" creationId="{073B05A5-9C38-4C57-9484-9CB19E2A4448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0" creationId="{CFCD8096-B69F-45EB-9D3E-4CE1251DC0C6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01" creationId="{409EAD20-D122-47A0-8C18-1167259354DD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1" creationId="{B720145F-FF39-4EBC-A3EC-57DDA89F010D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02" creationId="{4DE83EA7-B188-486C-9133-4A266A249077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2" creationId="{CA899753-44FE-43EF-986F-42306ABB81D6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3" creationId="{63A91792-2964-4E53-A23A-5BF3404CD100}"/>
          </ac:spMkLst>
        </pc:spChg>
        <pc:spChg chg="add del mod">
          <ac:chgData name="Fatima Pillosu" userId="a6295d4dc9e22643" providerId="LiveId" clId="{FC31AC7C-A121-4F69-A24B-C4207270F227}" dt="2021-04-29T16:00:48.216" v="3878" actId="478"/>
          <ac:spMkLst>
            <pc:docMk/>
            <pc:sldMk cId="1613300725" sldId="257"/>
            <ac:spMk id="703" creationId="{B6787ED4-7EAD-4A70-9E72-B9E8A7E55AD0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4" creationId="{41B98292-8C50-443F-B6BF-6C7E4DDF6F93}"/>
          </ac:spMkLst>
        </pc:spChg>
        <pc:spChg chg="add del mod">
          <ac:chgData name="Fatima Pillosu" userId="a6295d4dc9e22643" providerId="LiveId" clId="{FC31AC7C-A121-4F69-A24B-C4207270F227}" dt="2021-04-29T16:00:47.009" v="3877" actId="478"/>
          <ac:spMkLst>
            <pc:docMk/>
            <pc:sldMk cId="1613300725" sldId="257"/>
            <ac:spMk id="704" creationId="{6359B843-CF95-475C-BD4B-030C00A386CF}"/>
          </ac:spMkLst>
        </pc:spChg>
        <pc:spChg chg="add del mod">
          <ac:chgData name="Fatima Pillosu" userId="a6295d4dc9e22643" providerId="LiveId" clId="{FC31AC7C-A121-4F69-A24B-C4207270F227}" dt="2021-04-29T16:00:50.256" v="3879" actId="478"/>
          <ac:spMkLst>
            <pc:docMk/>
            <pc:sldMk cId="1613300725" sldId="257"/>
            <ac:spMk id="705" creationId="{2AD172B8-D8EE-4D22-BEFF-98CF8BC8A2BC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5" creationId="{8CB220D0-B7ED-47BA-8EF0-A56242F519EE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6" creationId="{3F6BA98A-B91C-40B9-A1F1-1A6894BE1BC4}"/>
          </ac:spMkLst>
        </pc:spChg>
        <pc:spChg chg="add del mod">
          <ac:chgData name="Fatima Pillosu" userId="a6295d4dc9e22643" providerId="LiveId" clId="{FC31AC7C-A121-4F69-A24B-C4207270F227}" dt="2021-04-29T16:00:38.600" v="3872" actId="478"/>
          <ac:spMkLst>
            <pc:docMk/>
            <pc:sldMk cId="1613300725" sldId="257"/>
            <ac:spMk id="706" creationId="{50CF9C72-A5B9-4002-8FA1-6858013742A9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7" creationId="{B53FED44-C989-4059-9F08-9D0543AA46CE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8" creationId="{36CA1BCA-B995-4BBD-A2E6-2C178C27DA1F}"/>
          </ac:spMkLst>
        </pc:spChg>
        <pc:spChg chg="mod">
          <ac:chgData name="Fatima Pillosu" userId="a6295d4dc9e22643" providerId="LiveId" clId="{FC31AC7C-A121-4F69-A24B-C4207270F227}" dt="2021-04-29T16:27:26.460" v="4232" actId="14100"/>
          <ac:spMkLst>
            <pc:docMk/>
            <pc:sldMk cId="1613300725" sldId="257"/>
            <ac:spMk id="708" creationId="{7CF31139-C321-40AB-8644-E6876DECC1D7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09" creationId="{33AC738C-DB84-4F48-B411-6A32E9FD987B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09" creationId="{DE294E52-F0FA-4652-8FEE-9CB70FD705C3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10" creationId="{4B44E6B0-7FFA-409D-B3C3-5E79ADB85E82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0" creationId="{5412EEB5-8753-4E8C-B6C0-D8ED786BE1B2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1" creationId="{598E2943-DBEC-422D-A8A8-C1385BF90AE5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11" creationId="{F15C6A08-0158-49E5-A365-0948CB0A1E8D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12" creationId="{41D09A78-D297-4F8E-AF9F-EC496F5A8980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2" creationId="{D4755621-E1AD-40B2-BE50-4D72A6EE27DA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3" creationId="{23877860-D70E-4551-B2F9-0CAF0B1E047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13" creationId="{C02799DC-1F33-44D9-9978-02EF4C68A38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14" creationId="{27EB345A-62B2-4B73-AC66-3AD03D2BDC80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4" creationId="{BD53AB70-52C9-431E-94D2-875BA8131B9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15" creationId="{43E7B33A-EEA5-4F0B-8D4D-F58A056CD9FD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5" creationId="{47E783B2-EFA0-4306-9544-29944B20B02C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16" creationId="{7F98C930-D20B-4885-9FB8-9B771CA8A4BD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6" creationId="{A6166528-4157-4B48-B242-9862934466D6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17" creationId="{B6124EB5-25EB-4D7B-82E0-325F23718DAC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7" creationId="{D6E97FA0-7164-486C-BAB1-9321CAF7F93A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8" creationId="{756013DA-44F5-412B-965C-C76FA0DFB3F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18" creationId="{8286AB8D-E2EC-4A91-A864-5C2B7682B5F2}"/>
          </ac:spMkLst>
        </pc:spChg>
        <pc:spChg chg="mod">
          <ac:chgData name="Fatima Pillosu" userId="a6295d4dc9e22643" providerId="LiveId" clId="{FC31AC7C-A121-4F69-A24B-C4207270F227}" dt="2021-04-29T15:45:54.371" v="3778"/>
          <ac:spMkLst>
            <pc:docMk/>
            <pc:sldMk cId="1613300725" sldId="257"/>
            <ac:spMk id="719" creationId="{64C89EAE-E6A6-4CF1-B98D-5505BC77DABA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19" creationId="{8533086C-4608-42BB-A98A-FC3F1E50EFB0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0" creationId="{134D891E-880F-4BF2-B3FF-524035BF0B9F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20" creationId="{F6EFBC4D-AFDE-46D4-85FE-903B79B7395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21" creationId="{0409CBDE-0E76-4102-8CFB-964427E94995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1" creationId="{DA6B8626-4079-4971-8F8A-86406039B61C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2" creationId="{899C1A7B-8581-4CE2-8106-00BFFF1CC8B9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22" creationId="{8B417023-DCC6-46AF-B349-CBF9F4AA7CE6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723" creationId="{08D36D96-9ED7-4880-8210-28443EC7CA66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3" creationId="{B1D5232E-BED2-4A7E-9894-FAD27EE33FCD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24" creationId="{2E1DA2E3-5496-4A4B-88ED-99C8A084FB9A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4" creationId="{6729D7E7-F7BA-499A-948E-A6F344FA3B51}"/>
          </ac:spMkLst>
        </pc:spChg>
        <pc:spChg chg="add mod">
          <ac:chgData name="Fatima Pillosu" userId="a6295d4dc9e22643" providerId="LiveId" clId="{FC31AC7C-A121-4F69-A24B-C4207270F227}" dt="2021-05-06T14:02:04.640" v="6756" actId="20577"/>
          <ac:spMkLst>
            <pc:docMk/>
            <pc:sldMk cId="1613300725" sldId="257"/>
            <ac:spMk id="725" creationId="{894F98AF-9B34-445E-B3CA-ECC4CE017FF3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5" creationId="{E769D241-78CC-4615-B99B-BA5967120482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26" creationId="{31927B56-86A0-4EC4-BAF4-041C7C52159F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6" creationId="{EDF5DBDC-F3AE-4BC3-807B-061B3FFFD116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7" creationId="{6503E059-6BCC-4CC3-BAB3-9997574080F7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8" creationId="{6F6AEF3F-FD6C-454B-8537-6B7375562696}"/>
          </ac:spMkLst>
        </pc:spChg>
        <pc:spChg chg="mod">
          <ac:chgData name="Fatima Pillosu" userId="a6295d4dc9e22643" providerId="LiveId" clId="{FC31AC7C-A121-4F69-A24B-C4207270F227}" dt="2021-05-05T15:08:03.080" v="6660" actId="1582"/>
          <ac:spMkLst>
            <pc:docMk/>
            <pc:sldMk cId="1613300725" sldId="257"/>
            <ac:spMk id="728" creationId="{D578D06B-9B0C-43DE-AA8E-4343EE0E6CA7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29" creationId="{394E2ED0-FF85-4B80-9BE0-0FEB72E3212D}"/>
          </ac:spMkLst>
        </pc:spChg>
        <pc:spChg chg="mod">
          <ac:chgData name="Fatima Pillosu" userId="a6295d4dc9e22643" providerId="LiveId" clId="{FC31AC7C-A121-4F69-A24B-C4207270F227}" dt="2021-05-05T14:48:17.510" v="6600"/>
          <ac:spMkLst>
            <pc:docMk/>
            <pc:sldMk cId="1613300725" sldId="257"/>
            <ac:spMk id="729" creationId="{F7261384-8757-4CB3-BEC7-A33ADB94E7F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0" creationId="{080058DB-C62B-4230-8643-35EADCE98364}"/>
          </ac:spMkLst>
        </pc:spChg>
        <pc:spChg chg="mod">
          <ac:chgData name="Fatima Pillosu" userId="a6295d4dc9e22643" providerId="LiveId" clId="{FC31AC7C-A121-4F69-A24B-C4207270F227}" dt="2021-05-05T14:48:17.510" v="6600"/>
          <ac:spMkLst>
            <pc:docMk/>
            <pc:sldMk cId="1613300725" sldId="257"/>
            <ac:spMk id="730" creationId="{763F6B7B-FEC7-4E95-B942-7FF6CE2E2F0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1" creationId="{4971CC0F-3D7D-469C-B516-4C7B3318C996}"/>
          </ac:spMkLst>
        </pc:spChg>
        <pc:spChg chg="mod">
          <ac:chgData name="Fatima Pillosu" userId="a6295d4dc9e22643" providerId="LiveId" clId="{FC31AC7C-A121-4F69-A24B-C4207270F227}" dt="2021-05-05T15:01:01.421" v="6623" actId="2085"/>
          <ac:spMkLst>
            <pc:docMk/>
            <pc:sldMk cId="1613300725" sldId="257"/>
            <ac:spMk id="731" creationId="{BB579C3C-0ABC-47FE-8FE3-79BE3097CDA9}"/>
          </ac:spMkLst>
        </pc:spChg>
        <pc:spChg chg="mod">
          <ac:chgData name="Fatima Pillosu" userId="a6295d4dc9e22643" providerId="LiveId" clId="{FC31AC7C-A121-4F69-A24B-C4207270F227}" dt="2021-05-05T14:48:17.510" v="6600"/>
          <ac:spMkLst>
            <pc:docMk/>
            <pc:sldMk cId="1613300725" sldId="257"/>
            <ac:spMk id="732" creationId="{58D3CB9D-9FDF-4456-83D5-9F162D932695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2" creationId="{C352BDF9-D906-4BEF-910D-C21B8F7063E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3" creationId="{8B24CB45-3A87-4F96-97AA-135557F1543B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4" creationId="{DBC8B0A9-C112-458D-8DEE-AAC39B31E55E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5" creationId="{AD045BDB-57FE-4871-A2DD-DDF4E5D886C3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6" creationId="{0FC3599E-70DA-44EC-A3AC-52F5828B8E4A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7" creationId="{1F4B689D-2206-4DEC-840B-C6076677429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37" creationId="{CEC5B209-7185-4F58-BCEA-E4E8D08634FF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38" creationId="{70903012-5017-4459-AF78-FF6276A70A9D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8" creationId="{EB64BB8D-674E-402B-AE05-EB64EDF2A0B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39" creationId="{7F3E657D-B463-4D84-9BD0-7FD517A1286E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39" creationId="{BBD31B0B-2486-4B2C-8FBB-8AC1D23A94D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0" creationId="{60E9DE71-F0DE-48FC-AB4A-240C75E804D5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0" creationId="{64B66B21-8075-4925-923B-9DA2D031AE62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1" creationId="{7A6D3777-FF45-4358-9ED0-880C9908648E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1" creationId="{AEA8EF03-52F2-454B-8502-33A655705C0B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2" creationId="{5CEE4BBE-824E-4EF5-8D47-B61EBABADAFB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2" creationId="{6C7F6A83-FC83-4CC2-B1FC-7A1CC2C17F4B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3" creationId="{34C4F221-B9BE-4BFC-BEAB-BDF62E152290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3" creationId="{9773ABCB-A58B-473A-A007-7F8045973E32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4" creationId="{47E1E25D-FC76-4D91-BD50-5FE129B2C346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4" creationId="{E72EA606-D7A7-4B49-839C-7A6600F29A6B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5" creationId="{248547C0-5974-4556-B9B8-59E9B2CE458A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5" creationId="{E0C18517-7B3A-4E1D-8078-34D4545B9DD6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6" creationId="{5253D29C-E135-4940-A2E6-44E585A82186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6" creationId="{AA2363E9-6442-4DD5-AC45-4A7ECE7508E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7" creationId="{0E9845EF-BB66-4CE0-84E5-7E17C0A1599E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7" creationId="{F1A5CAD4-1564-4937-AA36-F1B1E4923EBF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8" creationId="{628B3C7A-4C29-4B37-B160-22C8FAEA7511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8" creationId="{7E9669F6-0C50-4D55-89BF-4E848F84D67B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49" creationId="{459EF693-D37F-4083-8AEF-0367C6D7B19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49" creationId="{FC69E99A-6BF8-464C-B753-0DBB562AD375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50" creationId="{6BF7D9F5-2D78-4100-A374-844A8660E4ED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50" creationId="{79297820-927E-48F4-8D55-EE847F6EADAD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51" creationId="{58AFA072-3522-42C2-B16B-48E26AC9E1DC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51" creationId="{5D745015-4D40-464E-9812-EFAF577A41E4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52" creationId="{0C026E0D-C6A5-4C6E-83F6-FB4B4D78F6C4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52" creationId="{1561EDC1-2A8A-4C7D-A076-C002C25C38F3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53" creationId="{A840F3CE-530F-40ED-BCBC-A33B4850932E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54" creationId="{CE0F9E5A-BC82-4334-9903-DFCE38DBBB18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54" creationId="{EEFA48C2-226B-4DCA-BB40-38C4767A0EFA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55" creationId="{96CAA9FF-412E-461E-98F2-75FD691A300C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55" creationId="{C1BDD590-B643-4396-B0B8-3340678DA20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56" creationId="{01236711-B94A-42A9-B3A4-D67B69C41C6F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57" creationId="{3EDFAE52-7828-44B2-813C-0240C10BC92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58" creationId="{B126A474-A53F-4B58-BC9A-CC7CD9736F85}"/>
          </ac:spMkLst>
        </pc:spChg>
        <pc:spChg chg="add mod">
          <ac:chgData name="Fatima Pillosu" userId="a6295d4dc9e22643" providerId="LiveId" clId="{FC31AC7C-A121-4F69-A24B-C4207270F227}" dt="2021-05-05T15:14:05.767" v="6666" actId="1582"/>
          <ac:spMkLst>
            <pc:docMk/>
            <pc:sldMk cId="1613300725" sldId="257"/>
            <ac:spMk id="759" creationId="{E78C3180-4FE2-43F1-A4F3-C4F088D988E3}"/>
          </ac:spMkLst>
        </pc:spChg>
        <pc:spChg chg="add mod">
          <ac:chgData name="Fatima Pillosu" userId="a6295d4dc9e22643" providerId="LiveId" clId="{FC31AC7C-A121-4F69-A24B-C4207270F227}" dt="2021-05-05T15:39:56.277" v="6717" actId="1076"/>
          <ac:spMkLst>
            <pc:docMk/>
            <pc:sldMk cId="1613300725" sldId="257"/>
            <ac:spMk id="760" creationId="{013C7B48-7E7E-432A-8778-8151A834F1CB}"/>
          </ac:spMkLst>
        </pc:spChg>
        <pc:spChg chg="add mod">
          <ac:chgData name="Fatima Pillosu" userId="a6295d4dc9e22643" providerId="LiveId" clId="{FC31AC7C-A121-4F69-A24B-C4207270F227}" dt="2021-05-05T15:08:12.452" v="6661" actId="1582"/>
          <ac:spMkLst>
            <pc:docMk/>
            <pc:sldMk cId="1613300725" sldId="257"/>
            <ac:spMk id="761" creationId="{57946AA7-2BC8-4241-92FF-E2A4CEE42B59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66" creationId="{AC2857EB-BDDD-47EB-853B-874B936E4F93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67" creationId="{EC97914F-2E1B-4AF3-AAC0-C8584EA0980E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68" creationId="{8EF1D874-CD8D-4C7D-8461-D7050B657C74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69" creationId="{5752A5B8-B745-4176-97A9-AD5002A6004C}"/>
          </ac:spMkLst>
        </pc:spChg>
        <pc:spChg chg="add del mod or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70" creationId="{442B1AA3-65A5-4FE4-B8EE-265962BEC18F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0" creationId="{89411108-061A-4DD4-86D9-5BA1B25915EB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1" creationId="{7034C4FA-CDCA-4A7F-9C1A-BE4C9BB2F9DB}"/>
          </ac:spMkLst>
        </pc:spChg>
        <pc:spChg chg="add del mod or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71" creationId="{A7D81BD9-3021-4CFC-9E66-0ADF82444FC4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2" creationId="{078C98F3-6B19-43F0-A383-5F87CDCEF8FE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72" creationId="{A68FD52A-FB57-4782-B113-B18F44AFDBF7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3" creationId="{39092A1D-4E3B-40F2-AC5F-7813A047AE8E}"/>
          </ac:spMkLst>
        </pc:spChg>
        <pc:spChg chg="add del mod">
          <ac:chgData name="Fatima Pillosu" userId="a6295d4dc9e22643" providerId="LiveId" clId="{FC31AC7C-A121-4F69-A24B-C4207270F227}" dt="2021-05-05T10:08:16.964" v="4393" actId="21"/>
          <ac:spMkLst>
            <pc:docMk/>
            <pc:sldMk cId="1613300725" sldId="257"/>
            <ac:spMk id="773" creationId="{C4FEE5A4-FCB8-4C9E-ADD6-E6B50E1A693F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4" creationId="{25A080E6-E814-4F3A-8B85-7FF59AC1F5FF}"/>
          </ac:spMkLst>
        </pc:spChg>
        <pc:spChg chg="mod topLvl">
          <ac:chgData name="Fatima Pillosu" userId="a6295d4dc9e22643" providerId="LiveId" clId="{FC31AC7C-A121-4F69-A24B-C4207270F227}" dt="2021-04-30T13:23:17.581" v="4377" actId="14100"/>
          <ac:spMkLst>
            <pc:docMk/>
            <pc:sldMk cId="1613300725" sldId="257"/>
            <ac:spMk id="775" creationId="{5354361F-7C47-4F84-B686-86405FD2B68E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5" creationId="{AEA52524-1130-44E4-BB4E-1343515F8E2F}"/>
          </ac:spMkLst>
        </pc:spChg>
        <pc:spChg chg="del mod topLvl">
          <ac:chgData name="Fatima Pillosu" userId="a6295d4dc9e22643" providerId="LiveId" clId="{FC31AC7C-A121-4F69-A24B-C4207270F227}" dt="2021-04-29T16:27:54.098" v="4236" actId="478"/>
          <ac:spMkLst>
            <pc:docMk/>
            <pc:sldMk cId="1613300725" sldId="257"/>
            <ac:spMk id="776" creationId="{14288567-9839-4E71-B286-973BF727671B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6" creationId="{CB492D6D-A95C-4C0D-8CDF-2E5DAAEB3611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7" creationId="{3AC11A38-BACD-49CD-8CA5-955622A41831}"/>
          </ac:spMkLst>
        </pc:spChg>
        <pc:spChg chg="del mod topLvl">
          <ac:chgData name="Fatima Pillosu" userId="a6295d4dc9e22643" providerId="LiveId" clId="{FC31AC7C-A121-4F69-A24B-C4207270F227}" dt="2021-04-29T16:28:02.585" v="4239" actId="478"/>
          <ac:spMkLst>
            <pc:docMk/>
            <pc:sldMk cId="1613300725" sldId="257"/>
            <ac:spMk id="777" creationId="{B2682B3C-1719-4AFD-9DF7-49EF58D7A1BF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8" creationId="{2F4F5A82-8371-421E-83AC-13B1909CEBFE}"/>
          </ac:spMkLst>
        </pc:spChg>
        <pc:spChg chg="del mod topLvl">
          <ac:chgData name="Fatima Pillosu" userId="a6295d4dc9e22643" providerId="LiveId" clId="{FC31AC7C-A121-4F69-A24B-C4207270F227}" dt="2021-04-29T16:28:05.523" v="4242" actId="478"/>
          <ac:spMkLst>
            <pc:docMk/>
            <pc:sldMk cId="1613300725" sldId="257"/>
            <ac:spMk id="778" creationId="{EBD66483-9A5D-43C0-A18F-63892468E93B}"/>
          </ac:spMkLst>
        </pc:spChg>
        <pc:spChg chg="mod topLvl">
          <ac:chgData name="Fatima Pillosu" userId="a6295d4dc9e22643" providerId="LiveId" clId="{FC31AC7C-A121-4F69-A24B-C4207270F227}" dt="2021-04-30T13:23:09.107" v="4376" actId="12789"/>
          <ac:spMkLst>
            <pc:docMk/>
            <pc:sldMk cId="1613300725" sldId="257"/>
            <ac:spMk id="779" creationId="{0E99ECA6-706D-49CE-9637-9F8098B49443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79" creationId="{270FBC0B-EE35-4E4B-90AF-4AEC4386F8D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0" creationId="{28AD7755-6CB7-4731-8539-02A83EA1DEBB}"/>
          </ac:spMkLst>
        </pc:spChg>
        <pc:spChg chg="mod topLvl">
          <ac:chgData name="Fatima Pillosu" userId="a6295d4dc9e22643" providerId="LiveId" clId="{FC31AC7C-A121-4F69-A24B-C4207270F227}" dt="2021-04-30T13:23:09.107" v="4376" actId="12789"/>
          <ac:spMkLst>
            <pc:docMk/>
            <pc:sldMk cId="1613300725" sldId="257"/>
            <ac:spMk id="780" creationId="{4D475707-BFE1-4B00-A421-D6CC7A89D83C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1" creationId="{BB120BEF-98AC-4D1E-B1A4-D815E8E143CD}"/>
          </ac:spMkLst>
        </pc:spChg>
        <pc:spChg chg="mod topLvl">
          <ac:chgData name="Fatima Pillosu" userId="a6295d4dc9e22643" providerId="LiveId" clId="{FC31AC7C-A121-4F69-A24B-C4207270F227}" dt="2021-04-30T13:23:09.107" v="4376" actId="12789"/>
          <ac:spMkLst>
            <pc:docMk/>
            <pc:sldMk cId="1613300725" sldId="257"/>
            <ac:spMk id="781" creationId="{FE32A9E3-7289-4AEC-944B-CC284BFF313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2" creationId="{1A819A98-FA81-4AE4-9539-A054349AE79A}"/>
          </ac:spMkLst>
        </pc:spChg>
        <pc:spChg chg="mod topLvl">
          <ac:chgData name="Fatima Pillosu" userId="a6295d4dc9e22643" providerId="LiveId" clId="{FC31AC7C-A121-4F69-A24B-C4207270F227}" dt="2021-04-30T13:23:09.107" v="4376" actId="12789"/>
          <ac:spMkLst>
            <pc:docMk/>
            <pc:sldMk cId="1613300725" sldId="257"/>
            <ac:spMk id="782" creationId="{9314B99F-3958-430F-AB36-7ACB746E226C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3" creationId="{5696C16C-60F6-4134-A705-941DCE0F41B3}"/>
          </ac:spMkLst>
        </pc:spChg>
        <pc:spChg chg="del mod topLvl">
          <ac:chgData name="Fatima Pillosu" userId="a6295d4dc9e22643" providerId="LiveId" clId="{FC31AC7C-A121-4F69-A24B-C4207270F227}" dt="2021-04-29T16:28:04.927" v="4241" actId="478"/>
          <ac:spMkLst>
            <pc:docMk/>
            <pc:sldMk cId="1613300725" sldId="257"/>
            <ac:spMk id="783" creationId="{7364366C-579A-4A75-96B5-A0DEA034F042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4" creationId="{B50C6680-A2CD-4731-9638-A6B9E31A0F0C}"/>
          </ac:spMkLst>
        </pc:spChg>
        <pc:spChg chg="del mod topLvl">
          <ac:chgData name="Fatima Pillosu" userId="a6295d4dc9e22643" providerId="LiveId" clId="{FC31AC7C-A121-4F69-A24B-C4207270F227}" dt="2021-04-29T16:28:00.870" v="4238" actId="478"/>
          <ac:spMkLst>
            <pc:docMk/>
            <pc:sldMk cId="1613300725" sldId="257"/>
            <ac:spMk id="784" creationId="{BF068105-9157-437D-B394-ACEBB05E4FF1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5" creationId="{0D12B25A-3EAE-40AC-BA4A-A8452B03DB17}"/>
          </ac:spMkLst>
        </pc:spChg>
        <pc:spChg chg="del mod topLvl">
          <ac:chgData name="Fatima Pillosu" userId="a6295d4dc9e22643" providerId="LiveId" clId="{FC31AC7C-A121-4F69-A24B-C4207270F227}" dt="2021-04-29T16:28:03.676" v="4240" actId="478"/>
          <ac:spMkLst>
            <pc:docMk/>
            <pc:sldMk cId="1613300725" sldId="257"/>
            <ac:spMk id="785" creationId="{CFBD0B75-AD1A-4B9A-BA22-3A88EFE352B4}"/>
          </ac:spMkLst>
        </pc:spChg>
        <pc:spChg chg="del mod topLvl">
          <ac:chgData name="Fatima Pillosu" userId="a6295d4dc9e22643" providerId="LiveId" clId="{FC31AC7C-A121-4F69-A24B-C4207270F227}" dt="2021-04-29T16:27:57.192" v="4237" actId="478"/>
          <ac:spMkLst>
            <pc:docMk/>
            <pc:sldMk cId="1613300725" sldId="257"/>
            <ac:spMk id="786" creationId="{C5C15F0C-89C5-4962-B879-DBC7E6335D27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6" creationId="{D7855D4B-E0AC-436A-AB27-7DB3BE1462D4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7" creationId="{2E5D07A9-DFD3-42CF-A209-0F13D3B96F9E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8" creationId="{E88E1A34-8F9E-45CD-A8C3-CD3F79870FC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89" creationId="{01205267-3A93-4CE5-A34B-00C4E027D6B0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0" creationId="{5BF80355-0320-416D-9C97-B26B9E79C036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90" creationId="{EBF28CFB-07FF-4758-9562-1ECA6E936268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1" creationId="{5BF9C141-AE30-401C-9DAB-B9A14AADD2C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91" creationId="{B3F97E79-A0E5-4660-B12A-8A205EA380C7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92" creationId="{85F099B6-7FDC-4A1B-9B8D-D474F8DBA03B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2" creationId="{B6BDD315-F606-4CEF-8F15-647CE00B4587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3" creationId="{483B5A6F-9FB5-4C91-AF0C-605667BF986B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93" creationId="{D8804476-14DB-4302-9F48-5FE44D0D752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94" creationId="{2526B78F-A9B3-4C04-B5FE-162D74329637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4" creationId="{A52FCD7B-3809-4B27-8C2D-14D8B9D7A61A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795" creationId="{24317456-33DD-4945-A266-934B176ABD51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5" creationId="{D0EBB98F-DD65-4EE4-9D0C-6A5D509FB780}"/>
          </ac:spMkLst>
        </pc:spChg>
        <pc:spChg chg="add mod">
          <ac:chgData name="Fatima Pillosu" userId="a6295d4dc9e22643" providerId="LiveId" clId="{FC31AC7C-A121-4F69-A24B-C4207270F227}" dt="2021-05-05T15:08:12.452" v="6661" actId="1582"/>
          <ac:spMkLst>
            <pc:docMk/>
            <pc:sldMk cId="1613300725" sldId="257"/>
            <ac:spMk id="796" creationId="{B92234DA-DA6D-4264-8DE9-1B8CA0EA4B35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6" creationId="{DCA10B49-D18A-4BAC-8E37-BA89EFF6C879}"/>
          </ac:spMkLst>
        </pc:spChg>
        <pc:spChg chg="add mod">
          <ac:chgData name="Fatima Pillosu" userId="a6295d4dc9e22643" providerId="LiveId" clId="{FC31AC7C-A121-4F69-A24B-C4207270F227}" dt="2021-05-05T15:08:12.452" v="6661" actId="1582"/>
          <ac:spMkLst>
            <pc:docMk/>
            <pc:sldMk cId="1613300725" sldId="257"/>
            <ac:spMk id="797" creationId="{1C8E9EA7-CDE4-498B-9F7E-35594E476CB5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7" creationId="{5B432DCE-39D2-4FB7-B771-FE17CA52BAA1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8" creationId="{5C49A69E-8CAD-4E49-A9BF-4E0C891A96AB}"/>
          </ac:spMkLst>
        </pc:spChg>
        <pc:spChg chg="add mod">
          <ac:chgData name="Fatima Pillosu" userId="a6295d4dc9e22643" providerId="LiveId" clId="{FC31AC7C-A121-4F69-A24B-C4207270F227}" dt="2021-05-05T15:08:12.452" v="6661" actId="1582"/>
          <ac:spMkLst>
            <pc:docMk/>
            <pc:sldMk cId="1613300725" sldId="257"/>
            <ac:spMk id="798" creationId="{800DAFA4-C485-4B70-A9D9-30A936BAA61A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799" creationId="{12ECC0F0-C50A-436C-A29C-B2CA294F61BB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0" creationId="{04A63793-1EE7-4DD1-88A6-64C1C00CBED5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1" creationId="{BD298333-26FD-46F2-923E-6C3918150B7D}"/>
          </ac:spMkLst>
        </pc:spChg>
        <pc:spChg chg="mod">
          <ac:chgData name="Fatima Pillosu" userId="a6295d4dc9e22643" providerId="LiveId" clId="{FC31AC7C-A121-4F69-A24B-C4207270F227}" dt="2021-05-05T15:03:04.925" v="6628" actId="1582"/>
          <ac:spMkLst>
            <pc:docMk/>
            <pc:sldMk cId="1613300725" sldId="257"/>
            <ac:spMk id="801" creationId="{BD9AC06F-86BA-477C-9790-3FBA4F3EDEB2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2" creationId="{E214771F-1753-4924-A431-3EE02A1B5AC0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3" creationId="{26767EDF-2105-4A09-8D36-17DAE0B95A4A}"/>
          </ac:spMkLst>
        </pc:spChg>
        <pc:spChg chg="mod">
          <ac:chgData name="Fatima Pillosu" userId="a6295d4dc9e22643" providerId="LiveId" clId="{FC31AC7C-A121-4F69-A24B-C4207270F227}" dt="2021-05-05T15:02:41.561" v="6627" actId="1582"/>
          <ac:spMkLst>
            <pc:docMk/>
            <pc:sldMk cId="1613300725" sldId="257"/>
            <ac:spMk id="804" creationId="{41BB183A-20C7-4648-8F05-8834D8DF28C3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4" creationId="{D6DD56A6-FB12-41C4-8474-672472D318A7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5" creationId="{784B04FE-CAA0-4AFC-BBBB-A28D23430E51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6" creationId="{7A22BFB8-A3AC-4DCA-8E2D-F15E05E3E03F}"/>
          </ac:spMkLst>
        </pc:spChg>
        <pc:spChg chg="mod">
          <ac:chgData name="Fatima Pillosu" userId="a6295d4dc9e22643" providerId="LiveId" clId="{FC31AC7C-A121-4F69-A24B-C4207270F227}" dt="2021-05-05T15:03:18.587" v="6629" actId="1582"/>
          <ac:spMkLst>
            <pc:docMk/>
            <pc:sldMk cId="1613300725" sldId="257"/>
            <ac:spMk id="807" creationId="{49562CE5-AC14-4788-8608-77CD55F3EF57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7" creationId="{D7704525-2EC6-4430-A500-6EAEE462C519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8" creationId="{406E98B3-3C8F-4B6D-A614-B3C4B40491D3}"/>
          </ac:spMkLst>
        </pc:spChg>
        <pc:spChg chg="add mod">
          <ac:chgData name="Fatima Pillosu" userId="a6295d4dc9e22643" providerId="LiveId" clId="{FC31AC7C-A121-4F69-A24B-C4207270F227}" dt="2021-05-05T15:14:05.767" v="6666" actId="1582"/>
          <ac:spMkLst>
            <pc:docMk/>
            <pc:sldMk cId="1613300725" sldId="257"/>
            <ac:spMk id="808" creationId="{E140C98B-97F5-4F64-87F5-151AFADB50E3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09" creationId="{0266B91A-C260-439B-A5A4-812142453A3D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09" creationId="{8FBD5C37-B117-4FB4-96B5-8912AE64482A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10" creationId="{1D4097E6-0EEE-4A84-9D14-AC79ECB5BA22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0" creationId="{AA96C0E3-826F-40C4-B070-97A07C6C24D7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11" creationId="{3AD53C39-E964-4A8B-9EBC-C55A0163C67C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1" creationId="{5466943E-30FA-4382-97FB-A766DBBF5D41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12" creationId="{16A8EA33-F8C5-4ABC-B491-4E773D361D86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2" creationId="{212466A0-2444-4E5E-AA5F-79E07A452C79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13" creationId="{0248937A-6101-47A2-A317-7CBA7E6D160C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3" creationId="{3783EF0B-1CBD-403B-874A-10B39BCBF945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14" creationId="{480E9609-0F18-45CD-A8CB-45A4F5F4C631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4" creationId="{DE2939C9-585E-4482-AD9E-7389307403AE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15" creationId="{76180D9D-3295-4504-8C98-CD12CC39A137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5" creationId="{9AC86957-F5DE-4436-BF67-EF9746808FAB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16" creationId="{490A1B02-D4FF-478E-AA33-A10F757F7C41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6" creationId="{C2C5A223-F88D-46E8-B8B0-864CF24C6FDA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17" creationId="{9F718EA9-7452-421E-9F0D-8A7A7467CC5A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7" creationId="{DDA05AD9-2951-4623-BFC3-D3C4F3CE70DF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18" creationId="{D1F0C790-B031-4A96-9CBC-C977B186E465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8" creationId="{DA54D4C2-B9A1-4D52-BE10-505672302F7B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19" creationId="{232965A2-8B38-41D8-B26E-DAABA8891303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19" creationId="{E73B9087-4193-4B52-A58A-53731B469B4D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20" creationId="{157A695E-1E69-4109-AF61-B9D6EA61E1D5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0" creationId="{6E4BAF03-F6A7-4ECA-9569-197774ACAEAD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1" creationId="{5894AEFB-2C8A-44C3-8998-2FD409B40E62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21" creationId="{E63A9CE8-5512-43E7-943B-E0C9587336EB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2" creationId="{7E067EB8-8E95-4DA5-8FF2-EE07C91C69D9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22" creationId="{C1EE735A-B49A-47FA-B031-2261CEB1410C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3" creationId="{63D969B1-1E58-4592-9A62-55DE08FD289F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23" creationId="{8F1BD680-0F4E-4B7E-B1DE-848BDBCD85ED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4" creationId="{2AA51B87-B4DF-41D0-994B-78ECCCBF5742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24" creationId="{59E3155C-2984-4753-B95F-00BF3B7BB76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25" creationId="{04D17AB0-5CA5-41E4-8E1A-3D64505F8F36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5" creationId="{52F9CB09-2AAA-4EF3-AA41-5EB6C1B71A06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6" creationId="{08E30DEA-F74E-44E1-AE86-739F984EEEAC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26" creationId="{6E08BFC6-BE91-46B5-A0BF-1EB0ABA8188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27" creationId="{6286A625-F538-4206-B4A1-E75ADE347070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7" creationId="{935B0DB5-CD57-4334-8BBA-73E159DB6376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8" creationId="{3D9A6695-65BF-4F50-B8C3-7ADC8AC68EB8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28" creationId="{C682C47D-D587-4FE6-BE68-81FFC2A9ADAF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29" creationId="{40E9A2C7-3370-44EE-843D-E9CD072D1D51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29" creationId="{4D4FBDDA-086D-42A5-A3ED-F8C37DBE0378}"/>
          </ac:spMkLst>
        </pc:spChg>
        <pc:spChg chg="add mod">
          <ac:chgData name="Fatima Pillosu" userId="a6295d4dc9e22643" providerId="LiveId" clId="{FC31AC7C-A121-4F69-A24B-C4207270F227}" dt="2021-05-05T15:07:53.012" v="6659" actId="1582"/>
          <ac:spMkLst>
            <pc:docMk/>
            <pc:sldMk cId="1613300725" sldId="257"/>
            <ac:spMk id="830" creationId="{A013AA64-D0BD-4B83-9759-F20FEDE7D447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30" creationId="{F2932DD4-F3A1-4612-9093-3DE884311EF7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31" creationId="{C8056C96-2433-4406-A250-999E919C1A66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31" creationId="{FE531E82-060D-4D1D-BA10-5DEC42F5A35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32" creationId="{98F578CB-857B-45EE-8691-4BE1A7D4C864}"/>
          </ac:spMkLst>
        </pc:spChg>
        <pc:spChg chg="add mod">
          <ac:chgData name="Fatima Pillosu" userId="a6295d4dc9e22643" providerId="LiveId" clId="{FC31AC7C-A121-4F69-A24B-C4207270F227}" dt="2021-05-06T14:02:22.672" v="6770" actId="20577"/>
          <ac:spMkLst>
            <pc:docMk/>
            <pc:sldMk cId="1613300725" sldId="257"/>
            <ac:spMk id="833" creationId="{2B3137BF-E2B2-4FFE-B165-C262CE6DA55E}"/>
          </ac:spMkLst>
        </pc:spChg>
        <pc:spChg chg="add mod">
          <ac:chgData name="Fatima Pillosu" userId="a6295d4dc9e22643" providerId="LiveId" clId="{FC31AC7C-A121-4F69-A24B-C4207270F227}" dt="2021-05-05T15:19:59.247" v="6682" actId="1582"/>
          <ac:spMkLst>
            <pc:docMk/>
            <pc:sldMk cId="1613300725" sldId="257"/>
            <ac:spMk id="834" creationId="{14D9EC6B-4479-450A-80AB-8656FFDAAE30}"/>
          </ac:spMkLst>
        </pc:spChg>
        <pc:spChg chg="del mod topLvl">
          <ac:chgData name="Fatima Pillosu" userId="a6295d4dc9e22643" providerId="LiveId" clId="{FC31AC7C-A121-4F69-A24B-C4207270F227}" dt="2021-05-05T11:11:34.597" v="5453" actId="478"/>
          <ac:spMkLst>
            <pc:docMk/>
            <pc:sldMk cId="1613300725" sldId="257"/>
            <ac:spMk id="834" creationId="{FDD23C65-E243-4861-897B-B80DB2AB823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35" creationId="{90730F5F-4BAC-4CDA-B63B-38F2471AA06C}"/>
          </ac:spMkLst>
        </pc:spChg>
        <pc:spChg chg="add mod">
          <ac:chgData name="Fatima Pillosu" userId="a6295d4dc9e22643" providerId="LiveId" clId="{FC31AC7C-A121-4F69-A24B-C4207270F227}" dt="2021-05-05T15:19:59.247" v="6682" actId="1582"/>
          <ac:spMkLst>
            <pc:docMk/>
            <pc:sldMk cId="1613300725" sldId="257"/>
            <ac:spMk id="836" creationId="{A02D19C4-AC49-4D52-B5C1-91387267661B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37" creationId="{21464352-2792-4FB0-91F1-E1FDDC57065D}"/>
          </ac:spMkLst>
        </pc:spChg>
        <pc:spChg chg="del mod topLvl">
          <ac:chgData name="Fatima Pillosu" userId="a6295d4dc9e22643" providerId="LiveId" clId="{FC31AC7C-A121-4F69-A24B-C4207270F227}" dt="2021-05-05T11:11:33.046" v="5452" actId="478"/>
          <ac:spMkLst>
            <pc:docMk/>
            <pc:sldMk cId="1613300725" sldId="257"/>
            <ac:spMk id="837" creationId="{FBDA102E-14CC-484A-B4C8-F4F39427238B}"/>
          </ac:spMkLst>
        </pc:spChg>
        <pc:spChg chg="add mod">
          <ac:chgData name="Fatima Pillosu" userId="a6295d4dc9e22643" providerId="LiveId" clId="{FC31AC7C-A121-4F69-A24B-C4207270F227}" dt="2021-05-05T15:19:59.247" v="6682" actId="1582"/>
          <ac:spMkLst>
            <pc:docMk/>
            <pc:sldMk cId="1613300725" sldId="257"/>
            <ac:spMk id="838" creationId="{BBB90074-E2C6-47BF-B8F2-7D1D7BEB385E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39" creationId="{E18C7C5C-4FE5-46C9-9461-8B682B13C2CC}"/>
          </ac:spMkLst>
        </pc:spChg>
        <pc:spChg chg="add mod">
          <ac:chgData name="Fatima Pillosu" userId="a6295d4dc9e22643" providerId="LiveId" clId="{FC31AC7C-A121-4F69-A24B-C4207270F227}" dt="2021-05-05T15:09:56.338" v="6663" actId="1037"/>
          <ac:spMkLst>
            <pc:docMk/>
            <pc:sldMk cId="1613300725" sldId="257"/>
            <ac:spMk id="840" creationId="{3A0F5B50-D180-4550-8BC8-8ABBEA947D59}"/>
          </ac:spMkLst>
        </pc:spChg>
        <pc:spChg chg="mod topLvl">
          <ac:chgData name="Fatima Pillosu" userId="a6295d4dc9e22643" providerId="LiveId" clId="{FC31AC7C-A121-4F69-A24B-C4207270F227}" dt="2021-05-05T11:15:20.283" v="5493" actId="552"/>
          <ac:spMkLst>
            <pc:docMk/>
            <pc:sldMk cId="1613300725" sldId="257"/>
            <ac:spMk id="840" creationId="{F2C8AE72-00F5-418C-96D8-47776A845CCB}"/>
          </ac:spMkLst>
        </pc:spChg>
        <pc:spChg chg="add mod">
          <ac:chgData name="Fatima Pillosu" userId="a6295d4dc9e22643" providerId="LiveId" clId="{FC31AC7C-A121-4F69-A24B-C4207270F227}" dt="2021-05-05T15:09:56.338" v="6663" actId="1037"/>
          <ac:spMkLst>
            <pc:docMk/>
            <pc:sldMk cId="1613300725" sldId="257"/>
            <ac:spMk id="841" creationId="{EEA5E317-7B1F-403C-A978-1FABC08AEE96}"/>
          </ac:spMkLst>
        </pc:spChg>
        <pc:spChg chg="add mod">
          <ac:chgData name="Fatima Pillosu" userId="a6295d4dc9e22643" providerId="LiveId" clId="{FC31AC7C-A121-4F69-A24B-C4207270F227}" dt="2021-05-05T15:09:56.338" v="6663" actId="1037"/>
          <ac:spMkLst>
            <pc:docMk/>
            <pc:sldMk cId="1613300725" sldId="257"/>
            <ac:spMk id="842" creationId="{F5D49E02-755B-4B41-9B2D-B380D9D87B42}"/>
          </ac:spMkLst>
        </pc:spChg>
        <pc:spChg chg="del mod topLvl">
          <ac:chgData name="Fatima Pillosu" userId="a6295d4dc9e22643" providerId="LiveId" clId="{FC31AC7C-A121-4F69-A24B-C4207270F227}" dt="2021-05-05T11:11:31.703" v="5451" actId="478"/>
          <ac:spMkLst>
            <pc:docMk/>
            <pc:sldMk cId="1613300725" sldId="257"/>
            <ac:spMk id="843" creationId="{0DD636E7-992A-44F6-9751-7C2665379DC4}"/>
          </ac:spMkLst>
        </pc:spChg>
        <pc:spChg chg="add mod">
          <ac:chgData name="Fatima Pillosu" userId="a6295d4dc9e22643" providerId="LiveId" clId="{FC31AC7C-A121-4F69-A24B-C4207270F227}" dt="2021-05-05T15:09:56.338" v="6663" actId="1037"/>
          <ac:spMkLst>
            <pc:docMk/>
            <pc:sldMk cId="1613300725" sldId="257"/>
            <ac:spMk id="843" creationId="{DD7D2C90-D78A-47FD-9382-1DDD155582FA}"/>
          </ac:spMkLst>
        </pc:spChg>
        <pc:spChg chg="add mod">
          <ac:chgData name="Fatima Pillosu" userId="a6295d4dc9e22643" providerId="LiveId" clId="{FC31AC7C-A121-4F69-A24B-C4207270F227}" dt="2021-05-05T15:09:56.338" v="6663" actId="1037"/>
          <ac:spMkLst>
            <pc:docMk/>
            <pc:sldMk cId="1613300725" sldId="257"/>
            <ac:spMk id="844" creationId="{B1B63F9F-725A-4C4C-872F-A2EA27CF0C3D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45" creationId="{3022197F-1C2D-4E2A-BEB9-097F5D6F8083}"/>
          </ac:spMkLst>
        </pc:spChg>
        <pc:spChg chg="mod topLvl">
          <ac:chgData name="Fatima Pillosu" userId="a6295d4dc9e22643" providerId="LiveId" clId="{FC31AC7C-A121-4F69-A24B-C4207270F227}" dt="2021-05-05T11:14:06.653" v="5485" actId="164"/>
          <ac:spMkLst>
            <pc:docMk/>
            <pc:sldMk cId="1613300725" sldId="257"/>
            <ac:spMk id="846" creationId="{AB81BBA5-12EF-456E-9CFA-C1ED8CACF783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46" creationId="{B4BC32A7-C618-48EC-9798-EC44CDC5BDB6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47" creationId="{30E45647-AA0D-48F0-8A8B-0D86BE0D6930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47" creationId="{D0F06CC6-E27E-4521-863C-B9D99064BFF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48" creationId="{BE3562FF-C604-410F-8AF5-0B4650171E2F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48" creationId="{F5AD4FF8-ECB6-42BC-B045-7F7AFBBB1CB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49" creationId="{17DEC776-E6AB-40A1-B0AD-7843D466F474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49" creationId="{F915E237-D2A2-41BC-A459-522E057D615D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50" creationId="{8A13AEBC-F2E9-49CB-A7D6-905D1D6FA734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850" creationId="{C2602714-CC5E-4A79-B2BA-1CB6E44D3D86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51" creationId="{4734611B-2619-4692-A25C-5DC9E3B92141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51" creationId="{B8E4FC89-D545-4E7C-AA3A-F581E4987AE6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52" creationId="{13504AFF-BA19-4A3C-AD5B-0A009A3CDDB5}"/>
          </ac:spMkLst>
        </pc:spChg>
        <pc:spChg chg="add mod">
          <ac:chgData name="Fatima Pillosu" userId="a6295d4dc9e22643" providerId="LiveId" clId="{FC31AC7C-A121-4F69-A24B-C4207270F227}" dt="2021-05-05T15:05:47.242" v="6653" actId="555"/>
          <ac:spMkLst>
            <pc:docMk/>
            <pc:sldMk cId="1613300725" sldId="257"/>
            <ac:spMk id="852" creationId="{D80DD869-D696-4CAD-BFAC-8317B53B2D25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53" creationId="{2BE1A0C8-E12A-44A4-B02C-7ABC66F94321}"/>
          </ac:spMkLst>
        </pc:spChg>
        <pc:spChg chg="add mod">
          <ac:chgData name="Fatima Pillosu" userId="a6295d4dc9e22643" providerId="LiveId" clId="{FC31AC7C-A121-4F69-A24B-C4207270F227}" dt="2021-05-05T15:03:36.717" v="6636" actId="1037"/>
          <ac:spMkLst>
            <pc:docMk/>
            <pc:sldMk cId="1613300725" sldId="257"/>
            <ac:spMk id="853" creationId="{F5B030DD-67C0-4DDA-92B8-7BAC19429AF5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54" creationId="{1DFDD027-A298-479B-A164-063F62D7FA40}"/>
          </ac:spMkLst>
        </pc:spChg>
        <pc:spChg chg="add mod">
          <ac:chgData name="Fatima Pillosu" userId="a6295d4dc9e22643" providerId="LiveId" clId="{FC31AC7C-A121-4F69-A24B-C4207270F227}" dt="2021-05-05T15:05:47.242" v="6653" actId="555"/>
          <ac:spMkLst>
            <pc:docMk/>
            <pc:sldMk cId="1613300725" sldId="257"/>
            <ac:spMk id="854" creationId="{33D6AC3E-4F19-4160-BAF4-11562594D651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55" creationId="{0D262F8D-B8B7-43AF-A314-2990E1692449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56" creationId="{D3C508C8-F12D-471A-90F3-D28DEA97C8A4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57" creationId="{81590CB7-1F09-4550-B57C-7C2FB422C471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58" creationId="{DC5E07A0-49CA-4F25-B475-C023BF29BF23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59" creationId="{689CC9B3-5DA6-45C5-B942-0DAE4CB71CC4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0" creationId="{1C9D9115-8D2C-4FD6-8682-8CAC496A304D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1" creationId="{6B4C8B93-86DC-4EBF-9934-2C3130A4FEF4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2" creationId="{2FB7FCBA-BCF3-468D-9655-28BD8CC5D20D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3" creationId="{92BAF8E7-01B9-4E8A-8B43-9FBDD64009C8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4" creationId="{CAD07EA1-0D24-46BD-B7E2-C17C4C18627E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5" creationId="{197D7093-A764-447E-ABD2-3B3D550F6F4B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6" creationId="{617FE5F3-40EA-4700-BCE7-A5D6AC2263FB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7" creationId="{D44AFC9C-0D88-4A96-B986-A6E9E4667BE4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8" creationId="{04DD5620-3D23-4D42-AD07-65A2D487F3C6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69" creationId="{11BF8885-3A54-46C0-9DF8-C43C84163D3A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70" creationId="{45072AE8-1EC9-441E-A0C5-35F25E0A849B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71" creationId="{02031F16-D70C-4AD8-8B99-9A78322B1103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872" creationId="{454FAB76-ED68-49F3-893C-A6DE7072E27D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73" creationId="{A34E2CD9-ACFF-4063-B4DF-223B56E4BF6C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74" creationId="{28A4F307-A34A-43C9-882B-F9DA57C5D023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76" creationId="{999464A7-8415-4235-9154-4AD07CBDF3EC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77" creationId="{CA0D5D0F-F9F9-411B-AF0D-B787FD3E502C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78" creationId="{40F7FC9B-09DC-4909-84CE-387122292811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79" creationId="{BA8266D6-F0F0-4825-87E8-74F7B6C42646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80" creationId="{17257C1D-DA83-44F2-87F4-6A28286CE910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81" creationId="{27C58AB8-221B-4BAA-B3B2-898CEE11B544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82" creationId="{F2F9EA4D-74E1-4316-BCB0-9B5C0E3F192D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83" creationId="{0ACEC76A-CBA4-47EC-90E9-4831E3B7C11F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84" creationId="{A68ED3A5-B903-4640-8162-FE3A15359309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85" creationId="{764181D0-52CC-4BEC-8A70-26749CA434B9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86" creationId="{CDDBB208-9797-40EA-B211-C5003CB6D559}"/>
          </ac:spMkLst>
        </pc:spChg>
        <pc:spChg chg="mod topLvl">
          <ac:chgData name="Fatima Pillosu" userId="a6295d4dc9e22643" providerId="LiveId" clId="{FC31AC7C-A121-4F69-A24B-C4207270F227}" dt="2021-05-05T11:04:49.245" v="5363" actId="164"/>
          <ac:spMkLst>
            <pc:docMk/>
            <pc:sldMk cId="1613300725" sldId="257"/>
            <ac:spMk id="887" creationId="{E8CC750A-2D28-4970-ADB3-08A9AE844AB8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88" creationId="{EAC9139B-188B-4AAD-A371-4F6E02143841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89" creationId="{A61B2B0B-3621-491F-B6E5-8C8FD811460E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0" creationId="{4A554BB1-3195-47EB-BF41-37614F7D1CF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1" creationId="{496B0FC9-43D2-4A3A-98EB-8075C540572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2" creationId="{4F8585DD-505B-4DAB-A969-591F6A5782C2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3" creationId="{67C12B08-7877-4D24-9A0A-DD71A364609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4" creationId="{6E802912-E4F2-4655-887A-227A5200D1C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5" creationId="{E1541BE5-9367-4935-BC2E-85E05D76D98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6" creationId="{B88EF665-3E79-40FC-B401-BA95C7BC964E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7" creationId="{5E1D2416-C0C3-4B80-B804-4921EECCF09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8" creationId="{639D2B74-2CA1-4CB4-AE51-C1348718E4C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899" creationId="{E5581E56-CC6A-4681-B634-FD847A15BC42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0" creationId="{F218A947-94D2-4515-86E1-BA89968B75D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1" creationId="{277B5997-335F-4A00-A114-9FF126F4192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2" creationId="{B3784DBC-D0D0-4E95-A098-63898A2D20F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3" creationId="{2C23186D-5C86-4132-8F32-8CFBCB0BE83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4" creationId="{F4A62EA1-A290-4D75-8902-25D142C72C66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5" creationId="{ECDADEE5-C929-4A1A-8BF5-B925E72047A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6" creationId="{282FA526-9FA5-450D-A2CA-70D6F91EA8F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7" creationId="{F0ED1510-91AA-423B-BEAF-9BE32EE5A3FC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8" creationId="{E98580B2-0349-47F2-8891-21D06725704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09" creationId="{7E5F4C0A-D5BC-4767-B8CF-29BA471690C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10" creationId="{374EB978-DDB6-40A9-87B2-109CFE525264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11" creationId="{B991DF91-E195-4D26-89C1-0039A85D1644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12" creationId="{1B475E68-9CB2-4156-9AB8-C31BCB2E64A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13" creationId="{052F399E-527F-4603-8A28-0D542F40E1B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14" creationId="{C7CDCD11-0AE4-4E92-A41B-A2057D2B36B7}"/>
          </ac:spMkLst>
        </pc:spChg>
        <pc:spChg chg="add del mod">
          <ac:chgData name="Fatima Pillosu" userId="a6295d4dc9e22643" providerId="LiveId" clId="{FC31AC7C-A121-4F69-A24B-C4207270F227}" dt="2021-05-05T11:12:02.759" v="5461" actId="478"/>
          <ac:spMkLst>
            <pc:docMk/>
            <pc:sldMk cId="1613300725" sldId="257"/>
            <ac:spMk id="915" creationId="{FE9A580F-36A0-4F6D-9B01-42C9F687153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16" creationId="{B1B44D2C-E5E9-48B8-9D41-A2FA091284D6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917" creationId="{A989A5F2-CC74-41F1-81D7-EAB6F5E33F15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918" creationId="{DAF16894-636F-420A-97DE-711881E6049F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919" creationId="{30DEA87A-5831-4D1A-8F7D-9DF5E0ECF79C}"/>
          </ac:spMkLst>
        </pc:spChg>
        <pc:spChg chg="add del mod">
          <ac:chgData name="Fatima Pillosu" userId="a6295d4dc9e22643" providerId="LiveId" clId="{FC31AC7C-A121-4F69-A24B-C4207270F227}" dt="2021-05-05T11:28:31.320" v="5790" actId="478"/>
          <ac:spMkLst>
            <pc:docMk/>
            <pc:sldMk cId="1613300725" sldId="257"/>
            <ac:spMk id="920" creationId="{64C642C9-6906-4C97-9B16-89B0827816C4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921" creationId="{37656EBE-427B-45B1-B028-C354F4B4ABCA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922" creationId="{1D391FBC-2FA8-4481-BB37-DAE5E99C18EA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931" creationId="{72B49A05-1B62-43FD-A9AF-C6CACD8CC566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932" creationId="{5C912DDE-1928-4B26-80CB-23F8698799E7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933" creationId="{B3CEF955-C3D1-4D1D-BE33-DE7C5E011BF6}"/>
          </ac:spMkLst>
        </pc:spChg>
        <pc:spChg chg="add del mod">
          <ac:chgData name="Fatima Pillosu" userId="a6295d4dc9e22643" providerId="LiveId" clId="{FC31AC7C-A121-4F69-A24B-C4207270F227}" dt="2021-05-05T10:26:48.056" v="4703" actId="21"/>
          <ac:spMkLst>
            <pc:docMk/>
            <pc:sldMk cId="1613300725" sldId="257"/>
            <ac:spMk id="934" creationId="{CE01539D-8812-4A18-8152-EFC017504544}"/>
          </ac:spMkLst>
        </pc:spChg>
        <pc:spChg chg="mod topLvl">
          <ac:chgData name="Fatima Pillosu" userId="a6295d4dc9e22643" providerId="LiveId" clId="{FC31AC7C-A121-4F69-A24B-C4207270F227}" dt="2021-05-05T10:23:06.677" v="4631" actId="164"/>
          <ac:spMkLst>
            <pc:docMk/>
            <pc:sldMk cId="1613300725" sldId="257"/>
            <ac:spMk id="936" creationId="{B48510B6-E660-4F47-B098-DFA9E52752DD}"/>
          </ac:spMkLst>
        </pc:spChg>
        <pc:spChg chg="mod topLvl">
          <ac:chgData name="Fatima Pillosu" userId="a6295d4dc9e22643" providerId="LiveId" clId="{FC31AC7C-A121-4F69-A24B-C4207270F227}" dt="2021-05-05T10:23:06.677" v="4631" actId="164"/>
          <ac:spMkLst>
            <pc:docMk/>
            <pc:sldMk cId="1613300725" sldId="257"/>
            <ac:spMk id="937" creationId="{B5B1CB13-9A62-4FAF-952E-79C96E3BC723}"/>
          </ac:spMkLst>
        </pc:spChg>
        <pc:spChg chg="mod topLvl">
          <ac:chgData name="Fatima Pillosu" userId="a6295d4dc9e22643" providerId="LiveId" clId="{FC31AC7C-A121-4F69-A24B-C4207270F227}" dt="2021-05-05T10:23:06.677" v="4631" actId="164"/>
          <ac:spMkLst>
            <pc:docMk/>
            <pc:sldMk cId="1613300725" sldId="257"/>
            <ac:spMk id="938" creationId="{A084C06C-835E-4DDA-B34E-DFBA46EE35B7}"/>
          </ac:spMkLst>
        </pc:spChg>
        <pc:spChg chg="mod topLvl">
          <ac:chgData name="Fatima Pillosu" userId="a6295d4dc9e22643" providerId="LiveId" clId="{FC31AC7C-A121-4F69-A24B-C4207270F227}" dt="2021-05-05T10:23:06.677" v="4631" actId="164"/>
          <ac:spMkLst>
            <pc:docMk/>
            <pc:sldMk cId="1613300725" sldId="257"/>
            <ac:spMk id="939" creationId="{7E59611D-F95A-4172-865E-54372D153B1D}"/>
          </ac:spMkLst>
        </pc:spChg>
        <pc:spChg chg="mod topLvl">
          <ac:chgData name="Fatima Pillosu" userId="a6295d4dc9e22643" providerId="LiveId" clId="{FC31AC7C-A121-4F69-A24B-C4207270F227}" dt="2021-05-05T10:23:06.677" v="4631" actId="164"/>
          <ac:spMkLst>
            <pc:docMk/>
            <pc:sldMk cId="1613300725" sldId="257"/>
            <ac:spMk id="940" creationId="{B1D96AB4-6ABF-40CD-8298-3D52108B13DD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48" creationId="{AA478908-8022-4E43-8D83-AF28F1E79FB6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49" creationId="{9730DFB6-441F-4E12-BCB8-69843B7FD61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0" creationId="{F20AF732-1D4B-44E1-81B8-896B86DC2AD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1" creationId="{74784092-AADA-4FEE-94D0-C4F6E250E23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2" creationId="{CF2A3F8E-D79E-4FFC-B84D-F75B0ED571A1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3" creationId="{9E7296E0-CB29-4E6C-A912-24185A105ABE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4" creationId="{D284C5E8-51FB-4A17-90FF-0843C42B79D3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5" creationId="{53F7CD7F-5AF8-4765-9619-DD291B831058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6" creationId="{B41B7447-1A42-4987-B8EE-828F4983863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7" creationId="{02CD026E-FBF3-4020-BB9E-D773316BEC98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8" creationId="{8CDE14E1-1421-4ECB-B81D-411C568708B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59" creationId="{BA956109-F977-4F55-8BBA-EF7E71A3B75E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0" creationId="{92DDD8CA-430F-4A6A-B086-DA637B6FCBD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1" creationId="{A140A60D-B047-4F1C-A9E0-02B76642D02D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2" creationId="{8D1928E3-E6CB-465D-9F34-F87B1218E24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3" creationId="{3EBDA7C4-C666-4BD3-B850-18191532A08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4" creationId="{2B43F72F-0675-4ED9-B51F-F295D987ECE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5" creationId="{92C98345-E40B-41DA-BE70-868A820CA05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6" creationId="{18C0653E-FD1C-4249-8E09-D375A22500C1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7" creationId="{11697C45-7EC7-4B71-8315-A774C4AF86A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8" creationId="{106E31F1-EF23-42A8-9156-57AA44E08E7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69" creationId="{22B9C5C6-B2A3-46ED-AE86-F57F3AD8D77C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70" creationId="{C6E43B1B-DBC1-42F0-A87E-2823513CC117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71" creationId="{49855B9E-A7CA-4577-97B9-D42CDD3996B7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72" creationId="{59946F59-0870-4231-82D5-6DFADE797528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77" creationId="{6671BF72-4609-4D21-8EF5-2805FB00019D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78" creationId="{1A973E2A-1BF8-430F-857B-1B7801D31E0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79" creationId="{A3A8A50E-0E72-4ED5-B19A-405C714173B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0" creationId="{3411E4D8-5186-4A47-BF10-9C4FCCE702A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1" creationId="{1B6BCBBC-B926-4F98-B56F-3880F8C4A38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2" creationId="{3E21D60D-B9BB-4982-BB38-59F5F1FB83A3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3" creationId="{C2455F89-B568-42A9-AB91-C67DA4FDD22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4" creationId="{140A9C6F-704D-48B6-ADDC-5F78EB63F20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5" creationId="{56BCACD7-7358-4724-953F-FDC542975CE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6" creationId="{ECF02554-C02C-4C2E-A451-57BDD775696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7" creationId="{ADA22AD5-2161-46B4-800E-CC7D4848BBEE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8" creationId="{B43EECE9-E720-41AC-970C-36B9EDDC163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89" creationId="{057D53FC-9376-4910-98D8-0BE4043DDED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0" creationId="{C7BDB4F6-1AE3-4696-8100-D05EE525184C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1" creationId="{E4F76A10-456D-46A1-AE85-C1DB0E24D9A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2" creationId="{188CB055-3D63-491A-AA60-3BEB0993915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3" creationId="{403D84DF-6336-425A-81FC-82ABBD5E471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4" creationId="{E98B4FCF-9895-4639-BFD3-ED370CA35117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5" creationId="{E4BF86F8-B37D-44DD-840C-93B4D39AA29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6" creationId="{28AC94ED-A54A-4673-84EF-539DC9593908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7" creationId="{6A1F86BE-21E5-4362-A28B-26D73FAD0DD6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8" creationId="{B267DB13-FD33-4B72-9195-B7E79F25CC8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999" creationId="{1FAB8F1D-4000-41AF-A12A-C0317ABE1B1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0" creationId="{EF566648-85AA-49A0-A992-DA6CF5BF3763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1" creationId="{575067DE-609A-475D-9D8D-53C8425CB1F7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2" creationId="{3D897B9C-9733-45AF-8744-0843C72D78A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3" creationId="{9641749D-3EDD-4ACB-B807-29EECD32004E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4" creationId="{C1A58381-9C3D-4900-A4B4-753FFA6D7DDD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5" creationId="{7726776F-ECED-4DFB-B61C-A9D26FF71AE5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6" creationId="{9CB289DA-360F-4883-8240-3E627A56746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7" creationId="{5E732DD6-4344-475D-96C1-C00095FF830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8" creationId="{D1B4DCB4-0D88-4984-A3CD-A4F4CA13E82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09" creationId="{A8D976CD-054D-40A4-BC98-2BDB20B8C7C4}"/>
          </ac:spMkLst>
        </pc:spChg>
        <pc:spChg chg="add mod">
          <ac:chgData name="Fatima Pillosu" userId="a6295d4dc9e22643" providerId="LiveId" clId="{FC31AC7C-A121-4F69-A24B-C4207270F227}" dt="2021-05-05T11:15:20.283" v="5493" actId="552"/>
          <ac:spMkLst>
            <pc:docMk/>
            <pc:sldMk cId="1613300725" sldId="257"/>
            <ac:spMk id="1010" creationId="{288EFC54-ADCD-46CD-B4CD-7D454730B667}"/>
          </ac:spMkLst>
        </pc:spChg>
        <pc:spChg chg="add mod">
          <ac:chgData name="Fatima Pillosu" userId="a6295d4dc9e22643" providerId="LiveId" clId="{FC31AC7C-A121-4F69-A24B-C4207270F227}" dt="2021-05-05T11:15:13.241" v="5492" actId="554"/>
          <ac:spMkLst>
            <pc:docMk/>
            <pc:sldMk cId="1613300725" sldId="257"/>
            <ac:spMk id="1011" creationId="{66CB465F-10D9-4972-B3FF-076E05BFB5E8}"/>
          </ac:spMkLst>
        </pc:spChg>
        <pc:spChg chg="add mod">
          <ac:chgData name="Fatima Pillosu" userId="a6295d4dc9e22643" providerId="LiveId" clId="{FC31AC7C-A121-4F69-A24B-C4207270F227}" dt="2021-05-05T11:15:07.141" v="5491" actId="555"/>
          <ac:spMkLst>
            <pc:docMk/>
            <pc:sldMk cId="1613300725" sldId="257"/>
            <ac:spMk id="1012" creationId="{9DB735DB-9CC6-4866-973A-C77E83972966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18" creationId="{3C51EFCE-8CB4-4F54-8A4B-A4EEC1FA4843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19" creationId="{F8FE2B30-C494-4259-914C-9F9F643A862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20" creationId="{F28A2304-74EB-4751-9349-E82B67F062E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21" creationId="{2719D0B8-4228-49BC-9DFA-A097890FCB96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22" creationId="{19288E05-379F-4C67-A7C8-2913906B2FA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23" creationId="{FC21C845-0901-4FCE-AE47-8296C8FD14F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24" creationId="{0860C008-B97E-4AFB-8C8C-9E7DCA2087D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25" creationId="{D44366FF-0059-407A-BF94-8E4681E71180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26" creationId="{DEB4D44F-0DFD-421C-8B2A-289A0AAF158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27" creationId="{E4CC6393-5E79-41EF-B9F2-D2EA4B55E1B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28" creationId="{149DF487-BF3C-40F9-88A0-4F121970A264}"/>
          </ac:spMkLst>
        </pc:spChg>
        <pc:spChg chg="add del mod">
          <ac:chgData name="Fatima Pillosu" userId="a6295d4dc9e22643" providerId="LiveId" clId="{FC31AC7C-A121-4F69-A24B-C4207270F227}" dt="2021-05-05T11:25:53.955" v="5700" actId="478"/>
          <ac:spMkLst>
            <pc:docMk/>
            <pc:sldMk cId="1613300725" sldId="257"/>
            <ac:spMk id="1029" creationId="{D9FB1C91-1F05-418F-B3EA-E26E5AAC817F}"/>
          </ac:spMkLst>
        </pc:spChg>
        <pc:spChg chg="add del mod">
          <ac:chgData name="Fatima Pillosu" userId="a6295d4dc9e22643" providerId="LiveId" clId="{FC31AC7C-A121-4F69-A24B-C4207270F227}" dt="2021-05-05T11:25:57.578" v="5703" actId="478"/>
          <ac:spMkLst>
            <pc:docMk/>
            <pc:sldMk cId="1613300725" sldId="257"/>
            <ac:spMk id="1030" creationId="{725FC0E3-EB98-43CE-9152-8D745502CBFE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31" creationId="{A74E363C-686C-45DB-9FF7-1ADAE3E2D8F8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32" creationId="{82971F3D-99E1-4CBF-9D1C-BACF50933CE6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33" creationId="{76254556-1C8A-4152-BBA6-6E07FBCAEB1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34" creationId="{E471FE0D-E635-44CD-AC2C-AB9F4D9D005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35" creationId="{8B257AC5-3A96-4A12-A1F5-715D9AAC388C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36" creationId="{895AEB24-97B3-429A-82D2-8AEF0536223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37" creationId="{F1706FA7-AD08-4DF7-9C2F-DD64FB92207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38" creationId="{7F2B3DED-067F-4F65-8DA6-C01174A0B7E9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39" creationId="{0A0E6C6C-6184-4A22-B8D3-52E1FC7A90CF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40" creationId="{D65A7CC6-00C8-45DF-86B5-1FDB5EF80AD2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41" creationId="{021E23C7-173E-4EE8-8D80-A6E7B1975A2A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42" creationId="{69FDDC63-8938-4BAD-8DC7-8D84846346E4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43" creationId="{4A63455C-2A0C-4F68-BC3A-878942FF0CC4}"/>
          </ac:spMkLst>
        </pc:spChg>
        <pc:spChg chg="add del mod">
          <ac:chgData name="Fatima Pillosu" userId="a6295d4dc9e22643" providerId="LiveId" clId="{FC31AC7C-A121-4F69-A24B-C4207270F227}" dt="2021-05-05T11:25:22.407" v="5692" actId="478"/>
          <ac:spMkLst>
            <pc:docMk/>
            <pc:sldMk cId="1613300725" sldId="257"/>
            <ac:spMk id="1044" creationId="{1F66D53E-4BD5-4074-B7D4-FDAD7C303741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45" creationId="{AE4E1A6D-AB15-4CBE-A57C-E1147CD5306D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46" creationId="{D43FB513-F0C4-4AC6-9DC3-C48A59130CC8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47" creationId="{27A4B3EC-CFC7-4A28-BDCC-C5EEA927C5C6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48" creationId="{E0CA86F8-4428-4097-9499-E266F2D8EC53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49" creationId="{3CC9640F-24BA-4701-94FB-216F34F8E85B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50" creationId="{F29430D1-BA03-4E0E-9C53-87BE0987072E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51" creationId="{FAA78628-BF52-4599-AF7A-32E5002CEB5C}"/>
          </ac:spMkLst>
        </pc:spChg>
        <pc:spChg chg="add del mod">
          <ac:chgData name="Fatima Pillosu" userId="a6295d4dc9e22643" providerId="LiveId" clId="{FC31AC7C-A121-4F69-A24B-C4207270F227}" dt="2021-05-05T11:41:41.944" v="6104" actId="21"/>
          <ac:spMkLst>
            <pc:docMk/>
            <pc:sldMk cId="1613300725" sldId="257"/>
            <ac:spMk id="1052" creationId="{0B9B9E8D-8A84-4BCB-B138-255A7B887AE3}"/>
          </ac:spMkLst>
        </pc:spChg>
        <pc:spChg chg="add del mod">
          <ac:chgData name="Fatima Pillosu" userId="a6295d4dc9e22643" providerId="LiveId" clId="{FC31AC7C-A121-4F69-A24B-C4207270F227}" dt="2021-05-05T11:41:57.961" v="6105" actId="478"/>
          <ac:spMkLst>
            <pc:docMk/>
            <pc:sldMk cId="1613300725" sldId="257"/>
            <ac:spMk id="1056" creationId="{C2BC1768-6887-48C8-9680-9C8DEBBC1512}"/>
          </ac:spMkLst>
        </pc:spChg>
        <pc:spChg chg="mod">
          <ac:chgData name="Fatima Pillosu" userId="a6295d4dc9e22643" providerId="LiveId" clId="{FC31AC7C-A121-4F69-A24B-C4207270F227}" dt="2021-05-05T14:39:12.702" v="6465" actId="1582"/>
          <ac:spMkLst>
            <pc:docMk/>
            <pc:sldMk cId="1613300725" sldId="257"/>
            <ac:spMk id="1059" creationId="{CDAC62AE-4023-42E2-B987-9D5A90EC973F}"/>
          </ac:spMkLst>
        </pc:spChg>
        <pc:spChg chg="mod ord">
          <ac:chgData name="Fatima Pillosu" userId="a6295d4dc9e22643" providerId="LiveId" clId="{FC31AC7C-A121-4F69-A24B-C4207270F227}" dt="2021-05-05T14:26:31.864" v="6378" actId="166"/>
          <ac:spMkLst>
            <pc:docMk/>
            <pc:sldMk cId="1613300725" sldId="257"/>
            <ac:spMk id="1062" creationId="{7DC68A1B-0A51-42A9-8853-554271F99E84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63" creationId="{B9F6C5C2-C6A2-40A5-B174-69AC628ACD2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64" creationId="{5CDA6933-5036-482F-B0BD-D76E9F49304B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65" creationId="{16BAA937-4BC6-4254-A41A-A11A0641523F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66" creationId="{139F4AA0-E10F-4329-9415-5948EFE6BA38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67" creationId="{AE08E4BB-C49D-4B0A-8F30-FE75D9949A1A}"/>
          </ac:spMkLst>
        </pc:spChg>
        <pc:spChg chg="del mod ord topLvl">
          <ac:chgData name="Fatima Pillosu" userId="a6295d4dc9e22643" providerId="LiveId" clId="{FC31AC7C-A121-4F69-A24B-C4207270F227}" dt="2021-05-05T14:12:26.609" v="6262" actId="478"/>
          <ac:spMkLst>
            <pc:docMk/>
            <pc:sldMk cId="1613300725" sldId="257"/>
            <ac:spMk id="1069" creationId="{6206EE6E-F6A8-42B9-A582-52E1F123F4F1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0" creationId="{7E262A53-3D15-4AF9-A5F1-E72A3EB0C5FD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1" creationId="{4B26C8A0-712C-4708-87D4-F5BD9B554343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2" creationId="{14498598-1430-4E86-94E5-5415E31512B8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3" creationId="{0A448AB9-540E-45E4-88BD-309EBD169926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4" creationId="{228205F7-0BCE-420A-BA62-7B9FA2B99C4C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5" creationId="{7FE8B98B-FD90-4C7D-82B2-80CFDFE2A756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6" creationId="{C0C61EAC-64A4-416F-BFC5-DDCB31C284C6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7" creationId="{2D1718FC-B7FC-4893-BD91-2D7D231B400E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8" creationId="{D2FED950-35AF-4691-A887-96D56E0A5A71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79" creationId="{01F0D6D4-F3D7-4A64-9AA9-352E1361FEFB}"/>
          </ac:spMkLst>
        </pc:spChg>
        <pc:spChg chg="del mod topLvl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0" creationId="{675144A3-3B2F-4782-828B-B977B6723113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1" creationId="{D2D13FEC-28D1-4BC0-9E0A-27B4DB666223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2" creationId="{D1E7A00D-90C0-40E6-A3C7-6845D5B8297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3" creationId="{F33CAE5B-06BD-435B-AAB6-1123B2AA1550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4" creationId="{E474FF0A-A171-4292-968A-F7ACC7D001E5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5" creationId="{6629CC35-F52F-421D-83BA-7C07DBBFCD3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6" creationId="{7B9408AB-2FE4-44B1-9AAA-69E3D470DBA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7" creationId="{C00D0AA6-6718-482B-B049-86AFCB485C22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8" creationId="{FC9E8699-3BAC-4FFB-8BC0-0455F3FB31B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89" creationId="{F1800C3A-EE53-4506-95A3-5DB30D810D0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0" creationId="{6777ED4D-8E9D-4695-9ADB-8D065F7B1AD8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1" creationId="{50E10094-D19A-4FF2-80E4-A548D405E194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2" creationId="{FC782EC0-0CA4-4426-96D5-E04E7CA8F078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3" creationId="{C99D538A-D107-453E-8F42-235CB081D16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4" creationId="{EF1E57F2-25C4-4D76-A9D7-0FC1494BFBB0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5" creationId="{2B3F9955-6B26-40A5-B271-700B3CDF29BF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6" creationId="{8DD98A51-BCC4-44DA-B21A-85E3E444DAA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7" creationId="{D7006F3E-93E9-40B7-A962-7BFE818E5453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8" creationId="{410D6641-2851-488E-A5D2-BFA61FCE8AF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099" creationId="{7209F4B8-7EE5-4EA1-B93C-30D2E7F97FFF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00" creationId="{8DACCC26-B6EA-43C7-B805-5DAC9979EA4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01" creationId="{02ECC1A5-78CC-461E-B582-5C6C6977DE9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02" creationId="{8E05ADD0-7823-40DA-B86C-130D01194E99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03" creationId="{6CCBA562-DE09-4767-8241-0F9AF35E438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04" creationId="{49D25C87-A367-4FFA-A344-F8510411908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05" creationId="{837897DD-3C59-4E80-865F-D714DA9EEAA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06" creationId="{4B429BD6-2E19-4F8A-9286-0758AA3D2804}"/>
          </ac:spMkLst>
        </pc:spChg>
        <pc:spChg chg="add del mod">
          <ac:chgData name="Fatima Pillosu" userId="a6295d4dc9e22643" providerId="LiveId" clId="{FC31AC7C-A121-4F69-A24B-C4207270F227}" dt="2021-05-05T14:01:10.721" v="6107" actId="478"/>
          <ac:spMkLst>
            <pc:docMk/>
            <pc:sldMk cId="1613300725" sldId="257"/>
            <ac:spMk id="1107" creationId="{9EF05F54-8F53-4266-8C5C-BDCA7371664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08" creationId="{F743F2A7-FFF3-420F-BE23-B69655B7F4AB}"/>
          </ac:spMkLst>
        </pc:spChg>
        <pc:spChg chg="mod">
          <ac:chgData name="Fatima Pillosu" userId="a6295d4dc9e22643" providerId="LiveId" clId="{FC31AC7C-A121-4F69-A24B-C4207270F227}" dt="2021-05-05T11:41:58.823" v="6106"/>
          <ac:spMkLst>
            <pc:docMk/>
            <pc:sldMk cId="1613300725" sldId="257"/>
            <ac:spMk id="1110" creationId="{04BA24E5-9530-41B9-BC28-D52DEC48BD6B}"/>
          </ac:spMkLst>
        </pc:spChg>
        <pc:spChg chg="mod">
          <ac:chgData name="Fatima Pillosu" userId="a6295d4dc9e22643" providerId="LiveId" clId="{FC31AC7C-A121-4F69-A24B-C4207270F227}" dt="2021-05-05T11:41:58.823" v="6106"/>
          <ac:spMkLst>
            <pc:docMk/>
            <pc:sldMk cId="1613300725" sldId="257"/>
            <ac:spMk id="1111" creationId="{4BE8B435-28FC-4C2B-A2CD-463C3BD8A91A}"/>
          </ac:spMkLst>
        </pc:spChg>
        <pc:spChg chg="mod">
          <ac:chgData name="Fatima Pillosu" userId="a6295d4dc9e22643" providerId="LiveId" clId="{FC31AC7C-A121-4F69-A24B-C4207270F227}" dt="2021-05-05T11:41:58.823" v="6106"/>
          <ac:spMkLst>
            <pc:docMk/>
            <pc:sldMk cId="1613300725" sldId="257"/>
            <ac:spMk id="1112" creationId="{34E852E3-0F70-431A-8433-04ADC9464BC0}"/>
          </ac:spMkLst>
        </pc:spChg>
        <pc:spChg chg="mod">
          <ac:chgData name="Fatima Pillosu" userId="a6295d4dc9e22643" providerId="LiveId" clId="{FC31AC7C-A121-4F69-A24B-C4207270F227}" dt="2021-05-05T11:41:58.823" v="6106"/>
          <ac:spMkLst>
            <pc:docMk/>
            <pc:sldMk cId="1613300725" sldId="257"/>
            <ac:spMk id="1113" creationId="{3263585A-E7CF-4D24-9481-D4A226569021}"/>
          </ac:spMkLst>
        </pc:spChg>
        <pc:spChg chg="mod">
          <ac:chgData name="Fatima Pillosu" userId="a6295d4dc9e22643" providerId="LiveId" clId="{FC31AC7C-A121-4F69-A24B-C4207270F227}" dt="2021-05-05T11:41:58.823" v="6106"/>
          <ac:spMkLst>
            <pc:docMk/>
            <pc:sldMk cId="1613300725" sldId="257"/>
            <ac:spMk id="1114" creationId="{994ABF0A-9AEC-4FC1-8522-77AD1F838E0B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19" creationId="{7E5571FE-46CD-4570-B135-E6AEDAA01BA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0" creationId="{FC0BEDF4-B558-4E2B-88F4-AF0395A8146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1" creationId="{AF795292-E809-4586-8EA4-5E6958CA2028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2" creationId="{9DDFB7EB-7E12-41B8-8B5E-61A7F492B26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3" creationId="{5D886CFA-F2C1-4408-91D9-1D1EFDF1F64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4" creationId="{49323E07-A240-4CAB-8C41-315D964BDBF2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5" creationId="{EC668F66-E376-4D59-B405-CEA80E061CB0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6" creationId="{BA1B05B6-FF92-4F8B-BBE0-E2ABA19A7DA5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7" creationId="{F771C733-1D4C-4F45-ADEC-E60B2E3A0024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8" creationId="{F51D804E-210E-463D-AE29-B9F341CCB649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29" creationId="{A0083297-D1D7-4F1B-B018-987A2337BA8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0" creationId="{171E19AA-155D-4A15-B11C-8B5FB9197602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1" creationId="{4EAD90E5-C525-4108-9F09-B9FF82F9A16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2" creationId="{0B6CF9E6-E42A-4FCD-8988-01987D8E92A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3" creationId="{07563B65-196D-4D35-8469-D27F82C0E0D4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4" creationId="{C868654C-31DD-4BCC-B633-44A9F214E989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5" creationId="{6759FA43-CACC-4EB0-9768-DD6EE0FC181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6" creationId="{1DAFF951-D2E4-4614-A84B-9433E3D8AEE9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7" creationId="{7C0E3D7C-F6DE-4202-815A-05E17CF561C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8" creationId="{8D1F0CDA-4C95-42DC-A988-29EE3F66F7BB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39" creationId="{46142102-139F-41EC-ADAD-3760236DB130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40" creationId="{967D2E29-84FC-4EC7-99F7-70418B485171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41" creationId="{95A5CA5F-0C75-41D7-88BF-77F1B89A5CE3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42" creationId="{9E1819F7-EA6B-4EAD-93F7-E4FF75F75AF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43" creationId="{F1439D20-5CC8-4E4B-971B-4F2DF701857C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48" creationId="{4CD88C7B-0129-43FE-8270-2F76AD77DCC1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49" creationId="{36BB3264-494B-48BD-9AF9-24F5EADEC56C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0" creationId="{F1317CA3-E95A-435B-AB6A-7A68C75A90A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1" creationId="{B2779F87-E873-43F6-A63D-980022B2CB41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2" creationId="{A012F91B-49AA-40C0-9520-DC5AACC5F6B0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3" creationId="{5AFE8E1C-F854-417E-8DF8-5A9D235F4A10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4" creationId="{27989F4B-1886-420B-8D48-860E92F5248C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5" creationId="{A7E29911-6AF3-4B49-BF28-820C88B3CD0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6" creationId="{DBDC7D68-A272-425B-B50C-64F561B04C58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7" creationId="{0DCE9EAB-658F-4E09-A1C2-97687A157D85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8" creationId="{BDD7A117-CBE6-482F-AD72-397E61A8E8C4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59" creationId="{3FBC5D65-4C4A-4155-9FDB-0FD4B969C70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0" creationId="{AC572BD7-412D-4402-9BAA-B22CCD5A9490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1" creationId="{148754A2-1B81-484A-9844-C2E512FCFF34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2" creationId="{1618D155-D95B-410A-8822-9966D7243C1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3" creationId="{A281EB42-2C42-4812-ADE5-57DD7FAECB3E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4" creationId="{939D3450-59D6-4CD1-B70B-AB661BE297CF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5" creationId="{DEF8DD1B-2742-452B-8FAD-F894D23A114E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6" creationId="{903205EF-AD7A-4262-B457-8AE168975DEF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7" creationId="{9C9735DE-D271-4260-9440-A55B2919674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8" creationId="{E3B1E71F-D17A-4973-800B-624D5BAC213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69" creationId="{E544E15E-A5C2-42CA-A74F-B5F66A5D171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0" creationId="{ECBB3825-73AB-44B8-B497-4EA64BCB1AE3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1" creationId="{2FDE2E8A-1D76-4E75-B001-3F8416367EF2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2" creationId="{B99F2154-14D2-4448-8E90-9E807EE838E3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3" creationId="{476EF1C4-11B2-465E-AD90-68EA3DA2F519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4" creationId="{95DE1C08-7C8D-42FF-89B3-E1B86B100B39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5" creationId="{C7833151-9056-4665-BBAD-79D2801B9B84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6" creationId="{6C66C336-55B8-4D15-9A56-8C074BCDE83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7" creationId="{B8A51163-A0CD-4393-94F7-0D399AFCA178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8" creationId="{45ED4547-A374-41AB-8512-9CD533DAC0D9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79" creationId="{51725FA3-6184-45F5-9F1D-D234571FC3C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80" creationId="{85FBC809-065B-4D53-B744-043A747B5865}"/>
          </ac:spMkLst>
        </pc:spChg>
        <pc:spChg chg="mod">
          <ac:chgData name="Fatima Pillosu" userId="a6295d4dc9e22643" providerId="LiveId" clId="{FC31AC7C-A121-4F69-A24B-C4207270F227}" dt="2021-05-05T14:39:12.702" v="6465" actId="1582"/>
          <ac:spMkLst>
            <pc:docMk/>
            <pc:sldMk cId="1613300725" sldId="257"/>
            <ac:spMk id="1183" creationId="{330D29B7-BDCB-4D19-B636-551BD89AB3F4}"/>
          </ac:spMkLst>
        </pc:spChg>
        <pc:spChg chg="mod">
          <ac:chgData name="Fatima Pillosu" userId="a6295d4dc9e22643" providerId="LiveId" clId="{FC31AC7C-A121-4F69-A24B-C4207270F227}" dt="2021-05-05T14:39:12.702" v="6465" actId="1582"/>
          <ac:spMkLst>
            <pc:docMk/>
            <pc:sldMk cId="1613300725" sldId="257"/>
            <ac:spMk id="1186" creationId="{76D783BE-389E-4101-9AB9-45E01C41741C}"/>
          </ac:spMkLst>
        </pc:spChg>
        <pc:spChg chg="mod">
          <ac:chgData name="Fatima Pillosu" userId="a6295d4dc9e22643" providerId="LiveId" clId="{FC31AC7C-A121-4F69-A24B-C4207270F227}" dt="2021-05-05T14:39:12.702" v="6465" actId="1582"/>
          <ac:spMkLst>
            <pc:docMk/>
            <pc:sldMk cId="1613300725" sldId="257"/>
            <ac:spMk id="1189" creationId="{3E051E61-CA41-42EF-ADDB-29A583D51B01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0" creationId="{4ED6DC61-1258-4B63-AA06-007FB47E448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1" creationId="{675FC31A-CEFF-4109-BD9E-784B0D74F994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2" creationId="{7B51C673-BAB9-4485-A5AA-C791ED01D6E0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3" creationId="{D6518828-6392-4924-9A67-AE3079891F4C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4" creationId="{AED2CFE4-7DE4-4C2F-9864-7240BE37DF7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5" creationId="{A7ADB307-D7DB-4D5D-BCA3-4C760FF48148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6" creationId="{C3629037-E3CF-49C6-9B1A-6451848DC8EE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7" creationId="{D1D876CA-E096-4409-9C9E-DC177C66BEB2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8" creationId="{132F5546-CF02-4638-BC4E-7C6B45710A6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199" creationId="{824D6809-7AC9-40C4-B585-25B06096C083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0" creationId="{1F5E2327-22CE-4B94-8392-4713BFC794D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1" creationId="{3CA98599-9CA2-45D0-B60A-61C30A713003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2" creationId="{1FDCECAE-567F-42C3-9CC0-D1C3066B8CC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3" creationId="{1BD48166-3264-4223-9899-4FD3E3940D93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4" creationId="{0F5804F4-B5E0-4426-BB89-D73C02911A45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5" creationId="{DB3ECE06-F255-4796-9883-1B4E071C1E18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6" creationId="{7380F8C3-D2F9-4B8A-A384-FFDB6B5F9AE9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7" creationId="{AEBCB85C-189E-4879-BFF5-6987F5F09A0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8" creationId="{5CBA2859-184F-47F3-8975-6E4C3FEB409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09" creationId="{80516EDE-6938-424E-950E-2AED41DDA374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0" creationId="{82B79012-37D0-4FD8-B8E8-D4739A7F532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1" creationId="{548A203E-6B57-46E2-9F58-6B319BB5079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2" creationId="{9D8EF30D-C239-4AA3-B161-8194A8C582F2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3" creationId="{A6D28DBA-3285-4D5C-8B35-1636FBF7C7DD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4" creationId="{AA003B61-48E4-43BE-809F-F19E6B4878CE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5" creationId="{5E820ADF-D4CF-4AAB-B146-78448514056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6" creationId="{88F7DD9E-AFD7-40A8-8B95-819EBC10CA9F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7" creationId="{FC23B64B-0B99-4F22-9A45-879B1FB2E627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8" creationId="{9740E7BE-0282-4848-9BBD-C6673567729A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19" creationId="{C4982127-4ADE-49B6-AF88-8BB4E8F9008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20" creationId="{8FA8681F-8E40-4BC4-9ABA-44D9CF476C06}"/>
          </ac:spMkLst>
        </pc:spChg>
        <pc:spChg chg="add del mod">
          <ac:chgData name="Fatima Pillosu" userId="a6295d4dc9e22643" providerId="LiveId" clId="{FC31AC7C-A121-4F69-A24B-C4207270F227}" dt="2021-05-05T14:47:06.013" v="6583" actId="21"/>
          <ac:spMkLst>
            <pc:docMk/>
            <pc:sldMk cId="1613300725" sldId="257"/>
            <ac:spMk id="1221" creationId="{90F77E37-22D5-40E8-B285-2CA4CA4E9ECA}"/>
          </ac:spMkLst>
        </pc:spChg>
        <pc:grpChg chg="add mod">
          <ac:chgData name="Fatima Pillosu" userId="a6295d4dc9e22643" providerId="LiveId" clId="{FC31AC7C-A121-4F69-A24B-C4207270F227}" dt="2021-04-29T09:26:54.530" v="1135" actId="164"/>
          <ac:grpSpMkLst>
            <pc:docMk/>
            <pc:sldMk cId="1613300725" sldId="257"/>
            <ac:grpSpMk id="69" creationId="{79DA7A3A-0324-4164-9C92-2AFB3EB8A542}"/>
          </ac:grpSpMkLst>
        </pc:grpChg>
        <pc:grpChg chg="add del mod">
          <ac:chgData name="Fatima Pillosu" userId="a6295d4dc9e22643" providerId="LiveId" clId="{FC31AC7C-A121-4F69-A24B-C4207270F227}" dt="2021-04-29T10:32:10.437" v="1704" actId="165"/>
          <ac:grpSpMkLst>
            <pc:docMk/>
            <pc:sldMk cId="1613300725" sldId="257"/>
            <ac:grpSpMk id="137" creationId="{89CD204D-34A8-4481-800C-52A03AA7F11B}"/>
          </ac:grpSpMkLst>
        </pc:grpChg>
        <pc:grpChg chg="add del mod">
          <ac:chgData name="Fatima Pillosu" userId="a6295d4dc9e22643" providerId="LiveId" clId="{FC31AC7C-A121-4F69-A24B-C4207270F227}" dt="2021-04-29T10:32:10.437" v="1704" actId="165"/>
          <ac:grpSpMkLst>
            <pc:docMk/>
            <pc:sldMk cId="1613300725" sldId="257"/>
            <ac:grpSpMk id="138" creationId="{830A890D-CC32-43C6-986B-C41E64D39261}"/>
          </ac:grpSpMkLst>
        </pc:grpChg>
        <pc:grpChg chg="add del mod">
          <ac:chgData name="Fatima Pillosu" userId="a6295d4dc9e22643" providerId="LiveId" clId="{FC31AC7C-A121-4F69-A24B-C4207270F227}" dt="2021-04-29T10:32:10.437" v="1704" actId="165"/>
          <ac:grpSpMkLst>
            <pc:docMk/>
            <pc:sldMk cId="1613300725" sldId="257"/>
            <ac:grpSpMk id="139" creationId="{57B709EC-1C24-456C-A80B-841073E74301}"/>
          </ac:grpSpMkLst>
        </pc:grpChg>
        <pc:grpChg chg="add del mod">
          <ac:chgData name="Fatima Pillosu" userId="a6295d4dc9e22643" providerId="LiveId" clId="{FC31AC7C-A121-4F69-A24B-C4207270F227}" dt="2021-04-29T10:32:10.437" v="1704" actId="165"/>
          <ac:grpSpMkLst>
            <pc:docMk/>
            <pc:sldMk cId="1613300725" sldId="257"/>
            <ac:grpSpMk id="140" creationId="{A733986E-D200-492B-BD53-598FA18F6DE3}"/>
          </ac:grpSpMkLst>
        </pc:grpChg>
        <pc:grpChg chg="add del mod">
          <ac:chgData name="Fatima Pillosu" userId="a6295d4dc9e22643" providerId="LiveId" clId="{FC31AC7C-A121-4F69-A24B-C4207270F227}" dt="2021-05-05T14:47:28.695" v="6586"/>
          <ac:grpSpMkLst>
            <pc:docMk/>
            <pc:sldMk cId="1613300725" sldId="257"/>
            <ac:grpSpMk id="187" creationId="{1EDDD75D-AAA1-4E85-AA31-4A351447A32E}"/>
          </ac:grpSpMkLst>
        </pc:grpChg>
        <pc:grpChg chg="add del mod">
          <ac:chgData name="Fatima Pillosu" userId="a6295d4dc9e22643" providerId="LiveId" clId="{FC31AC7C-A121-4F69-A24B-C4207270F227}" dt="2021-05-05T14:47:28.695" v="6586"/>
          <ac:grpSpMkLst>
            <pc:docMk/>
            <pc:sldMk cId="1613300725" sldId="257"/>
            <ac:grpSpMk id="190" creationId="{407837D5-0062-4155-8D49-73FA38D857D4}"/>
          </ac:grpSpMkLst>
        </pc:grpChg>
        <pc:grpChg chg="add del mod">
          <ac:chgData name="Fatima Pillosu" userId="a6295d4dc9e22643" providerId="LiveId" clId="{FC31AC7C-A121-4F69-A24B-C4207270F227}" dt="2021-04-29T11:01:33.304" v="2230" actId="21"/>
          <ac:grpSpMkLst>
            <pc:docMk/>
            <pc:sldMk cId="1613300725" sldId="257"/>
            <ac:grpSpMk id="204" creationId="{DF156E35-4802-41D6-8A83-BD85DC2979C3}"/>
          </ac:grpSpMkLst>
        </pc:grpChg>
        <pc:grpChg chg="add del mod">
          <ac:chgData name="Fatima Pillosu" userId="a6295d4dc9e22643" providerId="LiveId" clId="{FC31AC7C-A121-4F69-A24B-C4207270F227}" dt="2021-04-29T11:01:33.304" v="2230" actId="21"/>
          <ac:grpSpMkLst>
            <pc:docMk/>
            <pc:sldMk cId="1613300725" sldId="257"/>
            <ac:grpSpMk id="207" creationId="{CC74918F-F041-4D7D-946F-D84234E8E832}"/>
          </ac:grpSpMkLst>
        </pc:grpChg>
        <pc:grpChg chg="add del mod">
          <ac:chgData name="Fatima Pillosu" userId="a6295d4dc9e22643" providerId="LiveId" clId="{FC31AC7C-A121-4F69-A24B-C4207270F227}" dt="2021-04-29T10:56:50.399" v="2122" actId="165"/>
          <ac:grpSpMkLst>
            <pc:docMk/>
            <pc:sldMk cId="1613300725" sldId="257"/>
            <ac:grpSpMk id="210" creationId="{FE3D2BD0-E818-4C2F-9551-DDBFE72B04B8}"/>
          </ac:grpSpMkLst>
        </pc:grpChg>
        <pc:grpChg chg="add del mod">
          <ac:chgData name="Fatima Pillosu" userId="a6295d4dc9e22643" providerId="LiveId" clId="{FC31AC7C-A121-4F69-A24B-C4207270F227}" dt="2021-05-05T14:47:28.695" v="6586"/>
          <ac:grpSpMkLst>
            <pc:docMk/>
            <pc:sldMk cId="1613300725" sldId="257"/>
            <ac:grpSpMk id="225" creationId="{587E4FBE-0A43-4100-AB95-0500BFACC6C5}"/>
          </ac:grpSpMkLst>
        </pc:grpChg>
        <pc:grpChg chg="add del mod">
          <ac:chgData name="Fatima Pillosu" userId="a6295d4dc9e22643" providerId="LiveId" clId="{FC31AC7C-A121-4F69-A24B-C4207270F227}" dt="2021-04-29T11:01:33.304" v="2230" actId="21"/>
          <ac:grpSpMkLst>
            <pc:docMk/>
            <pc:sldMk cId="1613300725" sldId="257"/>
            <ac:grpSpMk id="253" creationId="{4940B2FC-95A2-4E05-B0C9-45DBCFBBC637}"/>
          </ac:grpSpMkLst>
        </pc:grpChg>
        <pc:grpChg chg="add del mod">
          <ac:chgData name="Fatima Pillosu" userId="a6295d4dc9e22643" providerId="LiveId" clId="{FC31AC7C-A121-4F69-A24B-C4207270F227}" dt="2021-05-05T14:47:28.695" v="6586"/>
          <ac:grpSpMkLst>
            <pc:docMk/>
            <pc:sldMk cId="1613300725" sldId="257"/>
            <ac:grpSpMk id="297" creationId="{781F7DC9-FAF9-42F3-9591-A7E782B7420A}"/>
          </ac:grpSpMkLst>
        </pc:grpChg>
        <pc:grpChg chg="add del mod">
          <ac:chgData name="Fatima Pillosu" userId="a6295d4dc9e22643" providerId="LiveId" clId="{FC31AC7C-A121-4F69-A24B-C4207270F227}" dt="2021-05-05T14:47:28.695" v="6586"/>
          <ac:grpSpMkLst>
            <pc:docMk/>
            <pc:sldMk cId="1613300725" sldId="257"/>
            <ac:grpSpMk id="300" creationId="{F237E829-0A2D-456C-901F-29B7073246DC}"/>
          </ac:grpSpMkLst>
        </pc:grpChg>
        <pc:grpChg chg="add del mod">
          <ac:chgData name="Fatima Pillosu" userId="a6295d4dc9e22643" providerId="LiveId" clId="{FC31AC7C-A121-4F69-A24B-C4207270F227}" dt="2021-05-05T14:47:28.695" v="6586"/>
          <ac:grpSpMkLst>
            <pc:docMk/>
            <pc:sldMk cId="1613300725" sldId="257"/>
            <ac:grpSpMk id="303" creationId="{6962D9B1-71F8-4825-A61F-B3DBD3D7E368}"/>
          </ac:grpSpMkLst>
        </pc:grpChg>
        <pc:grpChg chg="add del mod">
          <ac:chgData name="Fatima Pillosu" userId="a6295d4dc9e22643" providerId="LiveId" clId="{FC31AC7C-A121-4F69-A24B-C4207270F227}" dt="2021-04-29T13:45:07.696" v="2335" actId="165"/>
          <ac:grpSpMkLst>
            <pc:docMk/>
            <pc:sldMk cId="1613300725" sldId="257"/>
            <ac:grpSpMk id="323" creationId="{AEB94BEC-F79E-425A-A799-1CF214623625}"/>
          </ac:grpSpMkLst>
        </pc:grpChg>
        <pc:grpChg chg="add del mod">
          <ac:chgData name="Fatima Pillosu" userId="a6295d4dc9e22643" providerId="LiveId" clId="{FC31AC7C-A121-4F69-A24B-C4207270F227}" dt="2021-04-29T14:22:43.415" v="2406" actId="165"/>
          <ac:grpSpMkLst>
            <pc:docMk/>
            <pc:sldMk cId="1613300725" sldId="257"/>
            <ac:grpSpMk id="337" creationId="{1AF7267B-12B1-4D47-BE6D-9023F11F2C82}"/>
          </ac:grpSpMkLst>
        </pc:grpChg>
        <pc:grpChg chg="add del mod">
          <ac:chgData name="Fatima Pillosu" userId="a6295d4dc9e22643" providerId="LiveId" clId="{FC31AC7C-A121-4F69-A24B-C4207270F227}" dt="2021-05-05T14:47:43.080" v="6588" actId="21"/>
          <ac:grpSpMkLst>
            <pc:docMk/>
            <pc:sldMk cId="1613300725" sldId="257"/>
            <ac:grpSpMk id="353" creationId="{FEEE01A1-5A0C-4DC6-BD9D-0886F33DF06E}"/>
          </ac:grpSpMkLst>
        </pc:grpChg>
        <pc:grpChg chg="add del mod">
          <ac:chgData name="Fatima Pillosu" userId="a6295d4dc9e22643" providerId="LiveId" clId="{FC31AC7C-A121-4F69-A24B-C4207270F227}" dt="2021-05-05T14:47:43.080" v="6588" actId="21"/>
          <ac:grpSpMkLst>
            <pc:docMk/>
            <pc:sldMk cId="1613300725" sldId="257"/>
            <ac:grpSpMk id="356" creationId="{88E34A63-07A4-46C8-8F04-D8591A10106D}"/>
          </ac:grpSpMkLst>
        </pc:grpChg>
        <pc:grpChg chg="add del mod">
          <ac:chgData name="Fatima Pillosu" userId="a6295d4dc9e22643" providerId="LiveId" clId="{FC31AC7C-A121-4F69-A24B-C4207270F227}" dt="2021-04-29T14:42:47.899" v="2697" actId="165"/>
          <ac:grpSpMkLst>
            <pc:docMk/>
            <pc:sldMk cId="1613300725" sldId="257"/>
            <ac:grpSpMk id="384" creationId="{E35B9740-36EE-4247-B61D-DB4B0910B2EE}"/>
          </ac:grpSpMkLst>
        </pc:grpChg>
        <pc:grpChg chg="add del mod">
          <ac:chgData name="Fatima Pillosu" userId="a6295d4dc9e22643" providerId="LiveId" clId="{FC31AC7C-A121-4F69-A24B-C4207270F227}" dt="2021-05-05T14:47:43.080" v="6588" actId="21"/>
          <ac:grpSpMkLst>
            <pc:docMk/>
            <pc:sldMk cId="1613300725" sldId="257"/>
            <ac:grpSpMk id="391" creationId="{436FB8BA-69BC-4B60-9148-B403F3B74D86}"/>
          </ac:grpSpMkLst>
        </pc:grpChg>
        <pc:grpChg chg="add del mod">
          <ac:chgData name="Fatima Pillosu" userId="a6295d4dc9e22643" providerId="LiveId" clId="{FC31AC7C-A121-4F69-A24B-C4207270F227}" dt="2021-04-29T15:44:58.913" v="3769" actId="21"/>
          <ac:grpSpMkLst>
            <pc:docMk/>
            <pc:sldMk cId="1613300725" sldId="257"/>
            <ac:grpSpMk id="414" creationId="{46646433-A186-4491-9037-1E5C6C19E2B3}"/>
          </ac:grpSpMkLst>
        </pc:grpChg>
        <pc:grpChg chg="add del mod">
          <ac:chgData name="Fatima Pillosu" userId="a6295d4dc9e22643" providerId="LiveId" clId="{FC31AC7C-A121-4F69-A24B-C4207270F227}" dt="2021-04-29T14:55:51.351" v="3098" actId="165"/>
          <ac:grpSpMkLst>
            <pc:docMk/>
            <pc:sldMk cId="1613300725" sldId="257"/>
            <ac:grpSpMk id="419" creationId="{CBB761F7-B520-4CFE-8172-B6CF7009F520}"/>
          </ac:grpSpMkLst>
        </pc:grpChg>
        <pc:grpChg chg="add del mod">
          <ac:chgData name="Fatima Pillosu" userId="a6295d4dc9e22643" providerId="LiveId" clId="{FC31AC7C-A121-4F69-A24B-C4207270F227}" dt="2021-04-29T15:44:58.913" v="3769" actId="21"/>
          <ac:grpSpMkLst>
            <pc:docMk/>
            <pc:sldMk cId="1613300725" sldId="257"/>
            <ac:grpSpMk id="423" creationId="{FF2E8DE8-F5BE-4F37-838F-BE0613C5676F}"/>
          </ac:grpSpMkLst>
        </pc:grpChg>
        <pc:grpChg chg="add del mod">
          <ac:chgData name="Fatima Pillosu" userId="a6295d4dc9e22643" providerId="LiveId" clId="{FC31AC7C-A121-4F69-A24B-C4207270F227}" dt="2021-04-29T15:44:58.913" v="3769" actId="21"/>
          <ac:grpSpMkLst>
            <pc:docMk/>
            <pc:sldMk cId="1613300725" sldId="257"/>
            <ac:grpSpMk id="424" creationId="{52E6C4E5-AA94-4B0E-8DAC-95FB2A85DDBD}"/>
          </ac:grpSpMkLst>
        </pc:grpChg>
        <pc:grpChg chg="add del mod">
          <ac:chgData name="Fatima Pillosu" userId="a6295d4dc9e22643" providerId="LiveId" clId="{FC31AC7C-A121-4F69-A24B-C4207270F227}" dt="2021-04-29T15:44:58.913" v="3769" actId="21"/>
          <ac:grpSpMkLst>
            <pc:docMk/>
            <pc:sldMk cId="1613300725" sldId="257"/>
            <ac:grpSpMk id="425" creationId="{BC53A584-54FC-47E9-8A78-F750351185C4}"/>
          </ac:grpSpMkLst>
        </pc:grpChg>
        <pc:grpChg chg="add del mod">
          <ac:chgData name="Fatima Pillosu" userId="a6295d4dc9e22643" providerId="LiveId" clId="{FC31AC7C-A121-4F69-A24B-C4207270F227}" dt="2021-04-29T15:44:58.913" v="3769" actId="21"/>
          <ac:grpSpMkLst>
            <pc:docMk/>
            <pc:sldMk cId="1613300725" sldId="257"/>
            <ac:grpSpMk id="426" creationId="{57EB5F48-2383-47BD-BDB1-92692769CCAF}"/>
          </ac:grpSpMkLst>
        </pc:grpChg>
        <pc:grpChg chg="add del mod">
          <ac:chgData name="Fatima Pillosu" userId="a6295d4dc9e22643" providerId="LiveId" clId="{FC31AC7C-A121-4F69-A24B-C4207270F227}" dt="2021-05-05T14:47:43.080" v="6588" actId="21"/>
          <ac:grpSpMkLst>
            <pc:docMk/>
            <pc:sldMk cId="1613300725" sldId="257"/>
            <ac:grpSpMk id="463" creationId="{296BA563-A18C-45F9-9EF6-D6EEC251A3F5}"/>
          </ac:grpSpMkLst>
        </pc:grpChg>
        <pc:grpChg chg="add del mod">
          <ac:chgData name="Fatima Pillosu" userId="a6295d4dc9e22643" providerId="LiveId" clId="{FC31AC7C-A121-4F69-A24B-C4207270F227}" dt="2021-05-05T14:47:43.080" v="6588" actId="21"/>
          <ac:grpSpMkLst>
            <pc:docMk/>
            <pc:sldMk cId="1613300725" sldId="257"/>
            <ac:grpSpMk id="466" creationId="{E563C030-7567-435E-BB85-18605110284A}"/>
          </ac:grpSpMkLst>
        </pc:grpChg>
        <pc:grpChg chg="add del mod">
          <ac:chgData name="Fatima Pillosu" userId="a6295d4dc9e22643" providerId="LiveId" clId="{FC31AC7C-A121-4F69-A24B-C4207270F227}" dt="2021-05-05T14:47:43.080" v="6588" actId="21"/>
          <ac:grpSpMkLst>
            <pc:docMk/>
            <pc:sldMk cId="1613300725" sldId="257"/>
            <ac:grpSpMk id="469" creationId="{D01D50D6-C8DC-492A-91CC-989F5ED55D27}"/>
          </ac:grpSpMkLst>
        </pc:grpChg>
        <pc:grpChg chg="add del mod">
          <ac:chgData name="Fatima Pillosu" userId="a6295d4dc9e22643" providerId="LiveId" clId="{FC31AC7C-A121-4F69-A24B-C4207270F227}" dt="2021-04-29T15:45:44.237" v="3777" actId="21"/>
          <ac:grpSpMkLst>
            <pc:docMk/>
            <pc:sldMk cId="1613300725" sldId="257"/>
            <ac:grpSpMk id="520" creationId="{3655CB1B-10DA-4F41-A786-4A24568C853D}"/>
          </ac:grpSpMkLst>
        </pc:grpChg>
        <pc:grpChg chg="add del mod">
          <ac:chgData name="Fatima Pillosu" userId="a6295d4dc9e22643" providerId="LiveId" clId="{FC31AC7C-A121-4F69-A24B-C4207270F227}" dt="2021-05-05T14:48:06.529" v="6598" actId="21"/>
          <ac:grpSpMkLst>
            <pc:docMk/>
            <pc:sldMk cId="1613300725" sldId="257"/>
            <ac:grpSpMk id="521" creationId="{08286933-4203-476B-9832-24E5BC26B613}"/>
          </ac:grpSpMkLst>
        </pc:grpChg>
        <pc:grpChg chg="add del mod">
          <ac:chgData name="Fatima Pillosu" userId="a6295d4dc9e22643" providerId="LiveId" clId="{FC31AC7C-A121-4F69-A24B-C4207270F227}" dt="2021-04-29T15:45:44.237" v="3777" actId="21"/>
          <ac:grpSpMkLst>
            <pc:docMk/>
            <pc:sldMk cId="1613300725" sldId="257"/>
            <ac:grpSpMk id="523" creationId="{35B16821-2998-4A70-A24D-90365828D5D5}"/>
          </ac:grpSpMkLst>
        </pc:grpChg>
        <pc:grpChg chg="add del mod">
          <ac:chgData name="Fatima Pillosu" userId="a6295d4dc9e22643" providerId="LiveId" clId="{FC31AC7C-A121-4F69-A24B-C4207270F227}" dt="2021-05-05T14:48:06.529" v="6598" actId="21"/>
          <ac:grpSpMkLst>
            <pc:docMk/>
            <pc:sldMk cId="1613300725" sldId="257"/>
            <ac:grpSpMk id="524" creationId="{2C37048F-A818-4699-88B8-F0DBD07DC231}"/>
          </ac:grpSpMkLst>
        </pc:grpChg>
        <pc:grpChg chg="add del mod">
          <ac:chgData name="Fatima Pillosu" userId="a6295d4dc9e22643" providerId="LiveId" clId="{FC31AC7C-A121-4F69-A24B-C4207270F227}" dt="2021-04-29T15:45:44.237" v="3777" actId="21"/>
          <ac:grpSpMkLst>
            <pc:docMk/>
            <pc:sldMk cId="1613300725" sldId="257"/>
            <ac:grpSpMk id="526" creationId="{0D18C8C9-C623-45A6-BC6A-B3AC1B69D319}"/>
          </ac:grpSpMkLst>
        </pc:grpChg>
        <pc:grpChg chg="add del mod">
          <ac:chgData name="Fatima Pillosu" userId="a6295d4dc9e22643" providerId="LiveId" clId="{FC31AC7C-A121-4F69-A24B-C4207270F227}" dt="2021-04-29T15:45:44.237" v="3777" actId="21"/>
          <ac:grpSpMkLst>
            <pc:docMk/>
            <pc:sldMk cId="1613300725" sldId="257"/>
            <ac:grpSpMk id="529" creationId="{F2DAFE19-A79E-4929-930E-A7064606BA29}"/>
          </ac:grpSpMkLst>
        </pc:grpChg>
        <pc:grpChg chg="add del mod">
          <ac:chgData name="Fatima Pillosu" userId="a6295d4dc9e22643" providerId="LiveId" clId="{FC31AC7C-A121-4F69-A24B-C4207270F227}" dt="2021-05-05T14:48:06.529" v="6598" actId="21"/>
          <ac:grpSpMkLst>
            <pc:docMk/>
            <pc:sldMk cId="1613300725" sldId="257"/>
            <ac:grpSpMk id="559" creationId="{D6D33245-3A82-4C00-BCD8-B1A114E67D51}"/>
          </ac:grpSpMkLst>
        </pc:grpChg>
        <pc:grpChg chg="add del mod">
          <ac:chgData name="Fatima Pillosu" userId="a6295d4dc9e22643" providerId="LiveId" clId="{FC31AC7C-A121-4F69-A24B-C4207270F227}" dt="2021-04-29T15:45:44.237" v="3777" actId="21"/>
          <ac:grpSpMkLst>
            <pc:docMk/>
            <pc:sldMk cId="1613300725" sldId="257"/>
            <ac:grpSpMk id="565" creationId="{47D281EB-AF5B-4751-A735-02C4211AA2E1}"/>
          </ac:grpSpMkLst>
        </pc:grpChg>
        <pc:grpChg chg="add del mod">
          <ac:chgData name="Fatima Pillosu" userId="a6295d4dc9e22643" providerId="LiveId" clId="{FC31AC7C-A121-4F69-A24B-C4207270F227}" dt="2021-05-05T14:48:06.529" v="6598" actId="21"/>
          <ac:grpSpMkLst>
            <pc:docMk/>
            <pc:sldMk cId="1613300725" sldId="257"/>
            <ac:grpSpMk id="631" creationId="{3BEFB7D6-D574-4E9A-B697-CF9D57C8B673}"/>
          </ac:grpSpMkLst>
        </pc:grpChg>
        <pc:grpChg chg="add del mod">
          <ac:chgData name="Fatima Pillosu" userId="a6295d4dc9e22643" providerId="LiveId" clId="{FC31AC7C-A121-4F69-A24B-C4207270F227}" dt="2021-05-05T14:48:06.529" v="6598" actId="21"/>
          <ac:grpSpMkLst>
            <pc:docMk/>
            <pc:sldMk cId="1613300725" sldId="257"/>
            <ac:grpSpMk id="634" creationId="{44C50AB5-0360-4672-89D2-DEC4AED41FB5}"/>
          </ac:grpSpMkLst>
        </pc:grpChg>
        <pc:grpChg chg="add del mod">
          <ac:chgData name="Fatima Pillosu" userId="a6295d4dc9e22643" providerId="LiveId" clId="{FC31AC7C-A121-4F69-A24B-C4207270F227}" dt="2021-05-05T14:48:06.529" v="6598" actId="21"/>
          <ac:grpSpMkLst>
            <pc:docMk/>
            <pc:sldMk cId="1613300725" sldId="257"/>
            <ac:grpSpMk id="637" creationId="{F57FC24C-CA27-4ED9-826B-6B61F1D70F72}"/>
          </ac:grpSpMkLst>
        </pc:grpChg>
        <pc:grpChg chg="add del mod">
          <ac:chgData name="Fatima Pillosu" userId="a6295d4dc9e22643" providerId="LiveId" clId="{FC31AC7C-A121-4F69-A24B-C4207270F227}" dt="2021-05-05T10:08:16.964" v="4393" actId="21"/>
          <ac:grpSpMkLst>
            <pc:docMk/>
            <pc:sldMk cId="1613300725" sldId="257"/>
            <ac:grpSpMk id="662" creationId="{2B237988-CEC5-4BA3-8140-9D51A2DCCA25}"/>
          </ac:grpSpMkLst>
        </pc:grpChg>
        <pc:grpChg chg="add del mod">
          <ac:chgData name="Fatima Pillosu" userId="a6295d4dc9e22643" providerId="LiveId" clId="{FC31AC7C-A121-4F69-A24B-C4207270F227}" dt="2021-05-05T10:08:16.964" v="4393" actId="21"/>
          <ac:grpSpMkLst>
            <pc:docMk/>
            <pc:sldMk cId="1613300725" sldId="257"/>
            <ac:grpSpMk id="665" creationId="{90F702F0-3DF5-4380-9979-B3C03EE767DE}"/>
          </ac:grpSpMkLst>
        </pc:grpChg>
        <pc:grpChg chg="add del mod">
          <ac:chgData name="Fatima Pillosu" userId="a6295d4dc9e22643" providerId="LiveId" clId="{FC31AC7C-A121-4F69-A24B-C4207270F227}" dt="2021-05-05T10:08:16.964" v="4393" actId="21"/>
          <ac:grpSpMkLst>
            <pc:docMk/>
            <pc:sldMk cId="1613300725" sldId="257"/>
            <ac:grpSpMk id="668" creationId="{563EE042-B701-4742-89A0-4B1ECDFFBB1E}"/>
          </ac:grpSpMkLst>
        </pc:grpChg>
        <pc:grpChg chg="add del mod">
          <ac:chgData name="Fatima Pillosu" userId="a6295d4dc9e22643" providerId="LiveId" clId="{FC31AC7C-A121-4F69-A24B-C4207270F227}" dt="2021-05-05T10:08:16.964" v="4393" actId="21"/>
          <ac:grpSpMkLst>
            <pc:docMk/>
            <pc:sldMk cId="1613300725" sldId="257"/>
            <ac:grpSpMk id="671" creationId="{B430D303-E3FC-46A1-97B7-4FAA2C0CF07D}"/>
          </ac:grpSpMkLst>
        </pc:grpChg>
        <pc:grpChg chg="add mod">
          <ac:chgData name="Fatima Pillosu" userId="a6295d4dc9e22643" providerId="LiveId" clId="{FC31AC7C-A121-4F69-A24B-C4207270F227}" dt="2021-05-05T15:03:36.717" v="6636" actId="1037"/>
          <ac:grpSpMkLst>
            <pc:docMk/>
            <pc:sldMk cId="1613300725" sldId="257"/>
            <ac:grpSpMk id="689" creationId="{075E6AFA-5800-4047-971B-2561B9A727E6}"/>
          </ac:grpSpMkLst>
        </pc:grpChg>
        <pc:grpChg chg="add mod">
          <ac:chgData name="Fatima Pillosu" userId="a6295d4dc9e22643" providerId="LiveId" clId="{FC31AC7C-A121-4F69-A24B-C4207270F227}" dt="2021-05-05T15:03:36.717" v="6636" actId="1037"/>
          <ac:grpSpMkLst>
            <pc:docMk/>
            <pc:sldMk cId="1613300725" sldId="257"/>
            <ac:grpSpMk id="692" creationId="{1AA34EF0-9BD2-4271-B302-26CFF615F32C}"/>
          </ac:grpSpMkLst>
        </pc:grpChg>
        <pc:grpChg chg="add del mod">
          <ac:chgData name="Fatima Pillosu" userId="a6295d4dc9e22643" providerId="LiveId" clId="{FC31AC7C-A121-4F69-A24B-C4207270F227}" dt="2021-05-05T10:08:16.964" v="4393" actId="21"/>
          <ac:grpSpMkLst>
            <pc:docMk/>
            <pc:sldMk cId="1613300725" sldId="257"/>
            <ac:grpSpMk id="707" creationId="{1382E897-BF3C-400D-AAFB-BEF27873B3AE}"/>
          </ac:grpSpMkLst>
        </pc:grpChg>
        <pc:grpChg chg="add mod">
          <ac:chgData name="Fatima Pillosu" userId="a6295d4dc9e22643" providerId="LiveId" clId="{FC31AC7C-A121-4F69-A24B-C4207270F227}" dt="2021-05-05T15:03:36.717" v="6636" actId="1037"/>
          <ac:grpSpMkLst>
            <pc:docMk/>
            <pc:sldMk cId="1613300725" sldId="257"/>
            <ac:grpSpMk id="727" creationId="{3C51A2B9-A766-4654-9EE7-3885739C4C0D}"/>
          </ac:grpSpMkLst>
        </pc:grpChg>
        <pc:grpChg chg="add del mod">
          <ac:chgData name="Fatima Pillosu" userId="a6295d4dc9e22643" providerId="LiveId" clId="{FC31AC7C-A121-4F69-A24B-C4207270F227}" dt="2021-05-05T10:08:16.964" v="4393" actId="21"/>
          <ac:grpSpMkLst>
            <pc:docMk/>
            <pc:sldMk cId="1613300725" sldId="257"/>
            <ac:grpSpMk id="753" creationId="{D6EB0121-2CE8-4DC4-B315-92E680207DDD}"/>
          </ac:grpSpMkLst>
        </pc:grpChg>
        <pc:grpChg chg="add del mod">
          <ac:chgData name="Fatima Pillosu" userId="a6295d4dc9e22643" providerId="LiveId" clId="{FC31AC7C-A121-4F69-A24B-C4207270F227}" dt="2021-04-29T16:27:44.486" v="4235" actId="165"/>
          <ac:grpSpMkLst>
            <pc:docMk/>
            <pc:sldMk cId="1613300725" sldId="257"/>
            <ac:grpSpMk id="774" creationId="{497AAF1A-D8CC-45D8-A34D-4AA89DBF6363}"/>
          </ac:grpSpMkLst>
        </pc:grpChg>
        <pc:grpChg chg="add del mod">
          <ac:chgData name="Fatima Pillosu" userId="a6295d4dc9e22643" providerId="LiveId" clId="{FC31AC7C-A121-4F69-A24B-C4207270F227}" dt="2021-05-05T10:08:16.964" v="4393" actId="21"/>
          <ac:grpSpMkLst>
            <pc:docMk/>
            <pc:sldMk cId="1613300725" sldId="257"/>
            <ac:grpSpMk id="787" creationId="{EC9CB2AA-53D0-44E0-B09B-89B1303BCD74}"/>
          </ac:grpSpMkLst>
        </pc:grpChg>
        <pc:grpChg chg="add mod">
          <ac:chgData name="Fatima Pillosu" userId="a6295d4dc9e22643" providerId="LiveId" clId="{FC31AC7C-A121-4F69-A24B-C4207270F227}" dt="2021-05-05T15:03:36.717" v="6636" actId="1037"/>
          <ac:grpSpMkLst>
            <pc:docMk/>
            <pc:sldMk cId="1613300725" sldId="257"/>
            <ac:grpSpMk id="799" creationId="{E2812CCF-501F-4FAE-88D3-71D4AAFAE5CE}"/>
          </ac:grpSpMkLst>
        </pc:grpChg>
        <pc:grpChg chg="add mod">
          <ac:chgData name="Fatima Pillosu" userId="a6295d4dc9e22643" providerId="LiveId" clId="{FC31AC7C-A121-4F69-A24B-C4207270F227}" dt="2021-05-05T15:03:36.717" v="6636" actId="1037"/>
          <ac:grpSpMkLst>
            <pc:docMk/>
            <pc:sldMk cId="1613300725" sldId="257"/>
            <ac:grpSpMk id="802" creationId="{A572E556-4BA7-4C64-A6E7-C846DDE91705}"/>
          </ac:grpSpMkLst>
        </pc:grpChg>
        <pc:grpChg chg="add mod">
          <ac:chgData name="Fatima Pillosu" userId="a6295d4dc9e22643" providerId="LiveId" clId="{FC31AC7C-A121-4F69-A24B-C4207270F227}" dt="2021-05-05T15:03:36.717" v="6636" actId="1037"/>
          <ac:grpSpMkLst>
            <pc:docMk/>
            <pc:sldMk cId="1613300725" sldId="257"/>
            <ac:grpSpMk id="805" creationId="{BA00FC7E-7528-4695-BC6B-90D8A7AD4C18}"/>
          </ac:grpSpMkLst>
        </pc:grpChg>
        <pc:grpChg chg="add del mod">
          <ac:chgData name="Fatima Pillosu" userId="a6295d4dc9e22643" providerId="LiveId" clId="{FC31AC7C-A121-4F69-A24B-C4207270F227}" dt="2021-05-05T10:08:54.107" v="4397" actId="165"/>
          <ac:grpSpMkLst>
            <pc:docMk/>
            <pc:sldMk cId="1613300725" sldId="257"/>
            <ac:grpSpMk id="832" creationId="{E274F3E6-98CB-4737-B451-731259ED716A}"/>
          </ac:grpSpMkLst>
        </pc:grpChg>
        <pc:grpChg chg="add del mod">
          <ac:chgData name="Fatima Pillosu" userId="a6295d4dc9e22643" providerId="LiveId" clId="{FC31AC7C-A121-4F69-A24B-C4207270F227}" dt="2021-05-05T10:08:54.107" v="4397" actId="165"/>
          <ac:grpSpMkLst>
            <pc:docMk/>
            <pc:sldMk cId="1613300725" sldId="257"/>
            <ac:grpSpMk id="835" creationId="{E7D3C319-BE3D-4EA0-8851-40B102A478CB}"/>
          </ac:grpSpMkLst>
        </pc:grpChg>
        <pc:grpChg chg="add del mod">
          <ac:chgData name="Fatima Pillosu" userId="a6295d4dc9e22643" providerId="LiveId" clId="{FC31AC7C-A121-4F69-A24B-C4207270F227}" dt="2021-05-05T10:08:54.107" v="4397" actId="165"/>
          <ac:grpSpMkLst>
            <pc:docMk/>
            <pc:sldMk cId="1613300725" sldId="257"/>
            <ac:grpSpMk id="838" creationId="{EFE17884-C94B-4769-914E-05D371928874}"/>
          </ac:grpSpMkLst>
        </pc:grpChg>
        <pc:grpChg chg="add del mod">
          <ac:chgData name="Fatima Pillosu" userId="a6295d4dc9e22643" providerId="LiveId" clId="{FC31AC7C-A121-4F69-A24B-C4207270F227}" dt="2021-05-05T10:08:54.107" v="4397" actId="165"/>
          <ac:grpSpMkLst>
            <pc:docMk/>
            <pc:sldMk cId="1613300725" sldId="257"/>
            <ac:grpSpMk id="841" creationId="{E02C3121-2888-49A4-9583-2F034025F72D}"/>
          </ac:grpSpMkLst>
        </pc:grpChg>
        <pc:grpChg chg="add del mod">
          <ac:chgData name="Fatima Pillosu" userId="a6295d4dc9e22643" providerId="LiveId" clId="{FC31AC7C-A121-4F69-A24B-C4207270F227}" dt="2021-05-05T10:08:54.107" v="4397" actId="165"/>
          <ac:grpSpMkLst>
            <pc:docMk/>
            <pc:sldMk cId="1613300725" sldId="257"/>
            <ac:grpSpMk id="844" creationId="{BD201565-3AC9-4798-813F-2A664C391275}"/>
          </ac:grpSpMkLst>
        </pc:grpChg>
        <pc:grpChg chg="add del mod">
          <ac:chgData name="Fatima Pillosu" userId="a6295d4dc9e22643" providerId="LiveId" clId="{FC31AC7C-A121-4F69-A24B-C4207270F227}" dt="2021-05-05T10:08:54.107" v="4397" actId="165"/>
          <ac:grpSpMkLst>
            <pc:docMk/>
            <pc:sldMk cId="1613300725" sldId="257"/>
            <ac:grpSpMk id="875" creationId="{63D3AB7F-7374-4495-8DD4-9FB17FA219B0}"/>
          </ac:grpSpMkLst>
        </pc:grpChg>
        <pc:grpChg chg="add del mod">
          <ac:chgData name="Fatima Pillosu" userId="a6295d4dc9e22643" providerId="LiveId" clId="{FC31AC7C-A121-4F69-A24B-C4207270F227}" dt="2021-05-05T10:08:54.107" v="4397" actId="165"/>
          <ac:grpSpMkLst>
            <pc:docMk/>
            <pc:sldMk cId="1613300725" sldId="257"/>
            <ac:grpSpMk id="935" creationId="{415C7ACA-BC1B-4A38-BAED-DC5710198FEF}"/>
          </ac:grpSpMkLst>
        </pc:grpChg>
        <pc:grpChg chg="add del mod">
          <ac:chgData name="Fatima Pillosu" userId="a6295d4dc9e22643" providerId="LiveId" clId="{FC31AC7C-A121-4F69-A24B-C4207270F227}" dt="2021-05-05T10:23:20.323" v="4632" actId="165"/>
          <ac:grpSpMkLst>
            <pc:docMk/>
            <pc:sldMk cId="1613300725" sldId="257"/>
            <ac:grpSpMk id="941" creationId="{551820A4-9972-4A89-B132-CD848543E5F8}"/>
          </ac:grpSpMkLst>
        </pc:grpChg>
        <pc:grpChg chg="add del mod">
          <ac:chgData name="Fatima Pillosu" userId="a6295d4dc9e22643" providerId="LiveId" clId="{FC31AC7C-A121-4F69-A24B-C4207270F227}" dt="2021-05-05T11:41:41.944" v="6104" actId="21"/>
          <ac:grpSpMkLst>
            <pc:docMk/>
            <pc:sldMk cId="1613300725" sldId="257"/>
            <ac:grpSpMk id="942" creationId="{3AACE6FC-5362-4FCA-9E6C-0C908983DAEE}"/>
          </ac:grpSpMkLst>
        </pc:grpChg>
        <pc:grpChg chg="add del mod">
          <ac:chgData name="Fatima Pillosu" userId="a6295d4dc9e22643" providerId="LiveId" clId="{FC31AC7C-A121-4F69-A24B-C4207270F227}" dt="2021-05-05T11:41:41.944" v="6104" actId="21"/>
          <ac:grpSpMkLst>
            <pc:docMk/>
            <pc:sldMk cId="1613300725" sldId="257"/>
            <ac:grpSpMk id="943" creationId="{DB29CED1-909F-4EF8-ACDC-DADF4626424B}"/>
          </ac:grpSpMkLst>
        </pc:grpChg>
        <pc:grpChg chg="add del mod">
          <ac:chgData name="Fatima Pillosu" userId="a6295d4dc9e22643" providerId="LiveId" clId="{FC31AC7C-A121-4F69-A24B-C4207270F227}" dt="2021-05-05T11:41:41.944" v="6104" actId="21"/>
          <ac:grpSpMkLst>
            <pc:docMk/>
            <pc:sldMk cId="1613300725" sldId="257"/>
            <ac:grpSpMk id="1013" creationId="{5358FAF5-B941-470B-A0DD-C0C83A826299}"/>
          </ac:grpSpMkLst>
        </pc:grpChg>
        <pc:grpChg chg="add del mod">
          <ac:chgData name="Fatima Pillosu" userId="a6295d4dc9e22643" providerId="LiveId" clId="{FC31AC7C-A121-4F69-A24B-C4207270F227}" dt="2021-05-05T11:41:41.944" v="6104" actId="21"/>
          <ac:grpSpMkLst>
            <pc:docMk/>
            <pc:sldMk cId="1613300725" sldId="257"/>
            <ac:grpSpMk id="1014" creationId="{2148B075-0C47-4B96-B1A3-403E44905BFE}"/>
          </ac:grpSpMkLst>
        </pc:grpChg>
        <pc:grpChg chg="add del mod">
          <ac:chgData name="Fatima Pillosu" userId="a6295d4dc9e22643" providerId="LiveId" clId="{FC31AC7C-A121-4F69-A24B-C4207270F227}" dt="2021-05-05T11:41:41.944" v="6104" actId="21"/>
          <ac:grpSpMkLst>
            <pc:docMk/>
            <pc:sldMk cId="1613300725" sldId="257"/>
            <ac:grpSpMk id="1015" creationId="{209497F9-ADCE-486D-9184-26D7730E140A}"/>
          </ac:grpSpMkLst>
        </pc:grpChg>
        <pc:grpChg chg="add del mod">
          <ac:chgData name="Fatima Pillosu" userId="a6295d4dc9e22643" providerId="LiveId" clId="{FC31AC7C-A121-4F69-A24B-C4207270F227}" dt="2021-05-05T11:41:41.944" v="6104" actId="21"/>
          <ac:grpSpMkLst>
            <pc:docMk/>
            <pc:sldMk cId="1613300725" sldId="257"/>
            <ac:grpSpMk id="1016" creationId="{4004801D-042D-43D2-A3CC-0CF796A26226}"/>
          </ac:grpSpMkLst>
        </pc:grpChg>
        <pc:grpChg chg="add del mod">
          <ac:chgData name="Fatima Pillosu" userId="a6295d4dc9e22643" providerId="LiveId" clId="{FC31AC7C-A121-4F69-A24B-C4207270F227}" dt="2021-05-05T11:41:41.944" v="6104" actId="21"/>
          <ac:grpSpMkLst>
            <pc:docMk/>
            <pc:sldMk cId="1613300725" sldId="257"/>
            <ac:grpSpMk id="1017" creationId="{19E86EA7-9E38-41AB-8AB7-EB50213D11C2}"/>
          </ac:grpSpMkLst>
        </pc:grpChg>
        <pc:grpChg chg="add del mod">
          <ac:chgData name="Fatima Pillosu" userId="a6295d4dc9e22643" providerId="LiveId" clId="{FC31AC7C-A121-4F69-A24B-C4207270F227}" dt="2021-05-05T14:47:06.013" v="6583" actId="21"/>
          <ac:grpSpMkLst>
            <pc:docMk/>
            <pc:sldMk cId="1613300725" sldId="257"/>
            <ac:grpSpMk id="1057" creationId="{DEE59FFF-3409-487C-BB3D-4FC067BA9D4C}"/>
          </ac:grpSpMkLst>
        </pc:grpChg>
        <pc:grpChg chg="add del mod">
          <ac:chgData name="Fatima Pillosu" userId="a6295d4dc9e22643" providerId="LiveId" clId="{FC31AC7C-A121-4F69-A24B-C4207270F227}" dt="2021-05-05T14:47:06.013" v="6583" actId="21"/>
          <ac:grpSpMkLst>
            <pc:docMk/>
            <pc:sldMk cId="1613300725" sldId="257"/>
            <ac:grpSpMk id="1060" creationId="{75974909-A0E0-42B0-9BB6-3634CE939185}"/>
          </ac:grpSpMkLst>
        </pc:grpChg>
        <pc:grpChg chg="add del mod ord">
          <ac:chgData name="Fatima Pillosu" userId="a6295d4dc9e22643" providerId="LiveId" clId="{FC31AC7C-A121-4F69-A24B-C4207270F227}" dt="2021-05-05T14:09:21.615" v="6229" actId="165"/>
          <ac:grpSpMkLst>
            <pc:docMk/>
            <pc:sldMk cId="1613300725" sldId="257"/>
            <ac:grpSpMk id="1068" creationId="{00B244BA-EADD-4E87-8C90-16C5DF60459E}"/>
          </ac:grpSpMkLst>
        </pc:grpChg>
        <pc:grpChg chg="add del mod">
          <ac:chgData name="Fatima Pillosu" userId="a6295d4dc9e22643" providerId="LiveId" clId="{FC31AC7C-A121-4F69-A24B-C4207270F227}" dt="2021-05-05T14:47:06.013" v="6583" actId="21"/>
          <ac:grpSpMkLst>
            <pc:docMk/>
            <pc:sldMk cId="1613300725" sldId="257"/>
            <ac:grpSpMk id="1109" creationId="{E5872DC6-0CD7-41B9-A7AE-8ACF62EFA2BF}"/>
          </ac:grpSpMkLst>
        </pc:grpChg>
        <pc:grpChg chg="add del mod">
          <ac:chgData name="Fatima Pillosu" userId="a6295d4dc9e22643" providerId="LiveId" clId="{FC31AC7C-A121-4F69-A24B-C4207270F227}" dt="2021-05-05T14:47:06.013" v="6583" actId="21"/>
          <ac:grpSpMkLst>
            <pc:docMk/>
            <pc:sldMk cId="1613300725" sldId="257"/>
            <ac:grpSpMk id="1181" creationId="{1998528A-797F-46F3-A26C-D8B1B391BD24}"/>
          </ac:grpSpMkLst>
        </pc:grpChg>
        <pc:grpChg chg="add del mod">
          <ac:chgData name="Fatima Pillosu" userId="a6295d4dc9e22643" providerId="LiveId" clId="{FC31AC7C-A121-4F69-A24B-C4207270F227}" dt="2021-05-05T14:47:06.013" v="6583" actId="21"/>
          <ac:grpSpMkLst>
            <pc:docMk/>
            <pc:sldMk cId="1613300725" sldId="257"/>
            <ac:grpSpMk id="1184" creationId="{2912CB70-D9C3-4C4C-91F0-10EE214270D4}"/>
          </ac:grpSpMkLst>
        </pc:grpChg>
        <pc:grpChg chg="add del mod">
          <ac:chgData name="Fatima Pillosu" userId="a6295d4dc9e22643" providerId="LiveId" clId="{FC31AC7C-A121-4F69-A24B-C4207270F227}" dt="2021-05-05T14:47:06.013" v="6583" actId="21"/>
          <ac:grpSpMkLst>
            <pc:docMk/>
            <pc:sldMk cId="1613300725" sldId="257"/>
            <ac:grpSpMk id="1187" creationId="{44D0DF11-9974-4C0C-9BC3-EBF3FD94F09F}"/>
          </ac:grpSpMkLst>
        </pc:grpChg>
        <pc:picChg chg="add del mod modCrop">
          <ac:chgData name="Fatima Pillosu" userId="a6295d4dc9e22643" providerId="LiveId" clId="{FC31AC7C-A121-4F69-A24B-C4207270F227}" dt="2021-04-29T09:29:30.835" v="1158" actId="21"/>
          <ac:picMkLst>
            <pc:docMk/>
            <pc:sldMk cId="1613300725" sldId="257"/>
            <ac:picMk id="6" creationId="{9EC78762-1BC2-48FB-9D93-1656D4B4DAA6}"/>
          </ac:picMkLst>
        </pc:picChg>
        <pc:picChg chg="add del mod modCrop">
          <ac:chgData name="Fatima Pillosu" userId="a6295d4dc9e22643" providerId="LiveId" clId="{FC31AC7C-A121-4F69-A24B-C4207270F227}" dt="2021-04-29T09:29:30.835" v="1158" actId="21"/>
          <ac:picMkLst>
            <pc:docMk/>
            <pc:sldMk cId="1613300725" sldId="257"/>
            <ac:picMk id="8" creationId="{26BC97EE-1ADC-4D19-918F-9B3F6C0DBE8F}"/>
          </ac:picMkLst>
        </pc:picChg>
        <pc:picChg chg="add del mod">
          <ac:chgData name="Fatima Pillosu" userId="a6295d4dc9e22643" providerId="LiveId" clId="{FC31AC7C-A121-4F69-A24B-C4207270F227}" dt="2021-04-29T08:49:57.644" v="630" actId="478"/>
          <ac:picMkLst>
            <pc:docMk/>
            <pc:sldMk cId="1613300725" sldId="257"/>
            <ac:picMk id="10" creationId="{7A109985-4982-4ADB-80FB-A69595835C36}"/>
          </ac:picMkLst>
        </pc:picChg>
        <pc:picChg chg="add del mod modCrop">
          <ac:chgData name="Fatima Pillosu" userId="a6295d4dc9e22643" providerId="LiveId" clId="{FC31AC7C-A121-4F69-A24B-C4207270F227}" dt="2021-04-29T09:29:30.835" v="1158" actId="21"/>
          <ac:picMkLst>
            <pc:docMk/>
            <pc:sldMk cId="1613300725" sldId="257"/>
            <ac:picMk id="12" creationId="{FDACF880-48C2-4757-B73C-0E7822A95918}"/>
          </ac:picMkLst>
        </pc:picChg>
        <pc:picChg chg="add del mod modCrop">
          <ac:chgData name="Fatima Pillosu" userId="a6295d4dc9e22643" providerId="LiveId" clId="{FC31AC7C-A121-4F69-A24B-C4207270F227}" dt="2021-04-29T09:29:30.835" v="1158" actId="21"/>
          <ac:picMkLst>
            <pc:docMk/>
            <pc:sldMk cId="1613300725" sldId="257"/>
            <ac:picMk id="14" creationId="{4C1C94E1-4123-4DF8-9E62-6E608D51FCF4}"/>
          </ac:picMkLst>
        </pc:picChg>
        <pc:picChg chg="del">
          <ac:chgData name="Fatima Pillosu" userId="a6295d4dc9e22643" providerId="LiveId" clId="{FC31AC7C-A121-4F69-A24B-C4207270F227}" dt="2021-04-29T08:56:49.915" v="670"/>
          <ac:picMkLst>
            <pc:docMk/>
            <pc:sldMk cId="1613300725" sldId="257"/>
            <ac:picMk id="15" creationId="{149449C4-35EC-4211-B6B9-D0C872DC77B2}"/>
          </ac:picMkLst>
        </pc:picChg>
        <pc:picChg chg="add del mod">
          <ac:chgData name="Fatima Pillosu" userId="a6295d4dc9e22643" providerId="LiveId" clId="{FC31AC7C-A121-4F69-A24B-C4207270F227}" dt="2021-04-29T09:21:58.329" v="1075" actId="21"/>
          <ac:picMkLst>
            <pc:docMk/>
            <pc:sldMk cId="1613300725" sldId="257"/>
            <ac:picMk id="64" creationId="{4DDC19E8-2047-4417-9094-7D7949E3CF6A}"/>
          </ac:picMkLst>
        </pc:picChg>
        <pc:picChg chg="add del mod">
          <ac:chgData name="Fatima Pillosu" userId="a6295d4dc9e22643" providerId="LiveId" clId="{FC31AC7C-A121-4F69-A24B-C4207270F227}" dt="2021-04-29T09:21:58.329" v="1075" actId="21"/>
          <ac:picMkLst>
            <pc:docMk/>
            <pc:sldMk cId="1613300725" sldId="257"/>
            <ac:picMk id="66" creationId="{3A994773-5CF0-40EF-AFA5-D0D61B218A21}"/>
          </ac:picMkLst>
        </pc:picChg>
        <pc:picChg chg="add del mod">
          <ac:chgData name="Fatima Pillosu" userId="a6295d4dc9e22643" providerId="LiveId" clId="{FC31AC7C-A121-4F69-A24B-C4207270F227}" dt="2021-04-29T09:26:55.472" v="1136"/>
          <ac:picMkLst>
            <pc:docMk/>
            <pc:sldMk cId="1613300725" sldId="257"/>
            <ac:picMk id="67" creationId="{6DCD0F70-BCCF-4E4A-8B6F-4705EC591636}"/>
          </ac:picMkLst>
        </pc:picChg>
        <pc:picChg chg="add del mod">
          <ac:chgData name="Fatima Pillosu" userId="a6295d4dc9e22643" providerId="LiveId" clId="{FC31AC7C-A121-4F69-A24B-C4207270F227}" dt="2021-04-29T09:29:30.835" v="1158" actId="21"/>
          <ac:picMkLst>
            <pc:docMk/>
            <pc:sldMk cId="1613300725" sldId="257"/>
            <ac:picMk id="70" creationId="{A116B4AB-3753-464E-B6D2-5BADE1990CAE}"/>
          </ac:picMkLst>
        </pc:picChg>
        <pc:picChg chg="add del mod">
          <ac:chgData name="Fatima Pillosu" userId="a6295d4dc9e22643" providerId="LiveId" clId="{FC31AC7C-A121-4F69-A24B-C4207270F227}" dt="2021-04-29T09:29:30.835" v="1158" actId="21"/>
          <ac:picMkLst>
            <pc:docMk/>
            <pc:sldMk cId="1613300725" sldId="257"/>
            <ac:picMk id="71" creationId="{1FEEC262-E766-49A7-9FCA-AAF330100063}"/>
          </ac:picMkLst>
        </pc:picChg>
        <pc:picChg chg="add del mod">
          <ac:chgData name="Fatima Pillosu" userId="a6295d4dc9e22643" providerId="LiveId" clId="{FC31AC7C-A121-4F69-A24B-C4207270F227}" dt="2021-04-29T09:29:30.835" v="1158" actId="21"/>
          <ac:picMkLst>
            <pc:docMk/>
            <pc:sldMk cId="1613300725" sldId="257"/>
            <ac:picMk id="72" creationId="{950E7DDA-40CB-4B8B-B16C-641B1204DFB8}"/>
          </ac:picMkLst>
        </pc:picChg>
        <pc:picChg chg="add del mod">
          <ac:chgData name="Fatima Pillosu" userId="a6295d4dc9e22643" providerId="LiveId" clId="{FC31AC7C-A121-4F69-A24B-C4207270F227}" dt="2021-04-29T09:29:30.835" v="1158" actId="21"/>
          <ac:picMkLst>
            <pc:docMk/>
            <pc:sldMk cId="1613300725" sldId="257"/>
            <ac:picMk id="73" creationId="{9DE5EBB8-F0CC-4DDC-A889-8DF0C98E25C5}"/>
          </ac:picMkLst>
        </pc:picChg>
        <pc:picChg chg="add del mod">
          <ac:chgData name="Fatima Pillosu" userId="a6295d4dc9e22643" providerId="LiveId" clId="{FC31AC7C-A121-4F69-A24B-C4207270F227}" dt="2021-04-29T11:01:33.304" v="2230" actId="21"/>
          <ac:picMkLst>
            <pc:docMk/>
            <pc:sldMk cId="1613300725" sldId="257"/>
            <ac:picMk id="77" creationId="{CD110278-258F-4547-9353-BE6282D14AD6}"/>
          </ac:picMkLst>
        </pc:picChg>
        <pc:picChg chg="add del mod">
          <ac:chgData name="Fatima Pillosu" userId="a6295d4dc9e22643" providerId="LiveId" clId="{FC31AC7C-A121-4F69-A24B-C4207270F227}" dt="2021-04-29T11:01:33.304" v="2230" actId="21"/>
          <ac:picMkLst>
            <pc:docMk/>
            <pc:sldMk cId="1613300725" sldId="257"/>
            <ac:picMk id="78" creationId="{9EAD9EC0-3BC8-43BA-AEA6-D49CD1D41F62}"/>
          </ac:picMkLst>
        </pc:picChg>
        <pc:picChg chg="add del mod">
          <ac:chgData name="Fatima Pillosu" userId="a6295d4dc9e22643" providerId="LiveId" clId="{FC31AC7C-A121-4F69-A24B-C4207270F227}" dt="2021-04-29T11:01:33.304" v="2230" actId="21"/>
          <ac:picMkLst>
            <pc:docMk/>
            <pc:sldMk cId="1613300725" sldId="257"/>
            <ac:picMk id="79" creationId="{1B3B1FD5-1A6A-4DC4-A27A-B7619AB29ADB}"/>
          </ac:picMkLst>
        </pc:picChg>
        <pc:picChg chg="add del mod">
          <ac:chgData name="Fatima Pillosu" userId="a6295d4dc9e22643" providerId="LiveId" clId="{FC31AC7C-A121-4F69-A24B-C4207270F227}" dt="2021-04-29T11:01:33.304" v="2230" actId="21"/>
          <ac:picMkLst>
            <pc:docMk/>
            <pc:sldMk cId="1613300725" sldId="257"/>
            <ac:picMk id="80" creationId="{62C752B5-41B9-4F3C-B516-55F2A45EDE87}"/>
          </ac:picMkLst>
        </pc:picChg>
        <pc:picChg chg="add del mod topLvl">
          <ac:chgData name="Fatima Pillosu" userId="a6295d4dc9e22643" providerId="LiveId" clId="{FC31AC7C-A121-4F69-A24B-C4207270F227}" dt="2021-04-29T11:01:33.304" v="2230" actId="21"/>
          <ac:picMkLst>
            <pc:docMk/>
            <pc:sldMk cId="1613300725" sldId="257"/>
            <ac:picMk id="125" creationId="{4446F747-D084-4BEE-B8DD-98B4B7652301}"/>
          </ac:picMkLst>
        </pc:picChg>
        <pc:picChg chg="add del mod topLvl">
          <ac:chgData name="Fatima Pillosu" userId="a6295d4dc9e22643" providerId="LiveId" clId="{FC31AC7C-A121-4F69-A24B-C4207270F227}" dt="2021-04-29T11:01:33.304" v="2230" actId="21"/>
          <ac:picMkLst>
            <pc:docMk/>
            <pc:sldMk cId="1613300725" sldId="257"/>
            <ac:picMk id="126" creationId="{43275DE7-FB82-4DC8-A59B-3751EA23F756}"/>
          </ac:picMkLst>
        </pc:picChg>
        <pc:picChg chg="add del mod topLvl">
          <ac:chgData name="Fatima Pillosu" userId="a6295d4dc9e22643" providerId="LiveId" clId="{FC31AC7C-A121-4F69-A24B-C4207270F227}" dt="2021-04-29T11:01:33.304" v="2230" actId="21"/>
          <ac:picMkLst>
            <pc:docMk/>
            <pc:sldMk cId="1613300725" sldId="257"/>
            <ac:picMk id="127" creationId="{2106927A-CE3A-4380-8503-B3638E353E6F}"/>
          </ac:picMkLst>
        </pc:picChg>
        <pc:picChg chg="add del mod topLvl">
          <ac:chgData name="Fatima Pillosu" userId="a6295d4dc9e22643" providerId="LiveId" clId="{FC31AC7C-A121-4F69-A24B-C4207270F227}" dt="2021-04-29T11:01:33.304" v="2230" actId="21"/>
          <ac:picMkLst>
            <pc:docMk/>
            <pc:sldMk cId="1613300725" sldId="257"/>
            <ac:picMk id="128" creationId="{C0B33362-21D9-4648-AE97-6FB2AFDA3248}"/>
          </ac:picMkLst>
        </pc:picChg>
        <pc:picChg chg="add del mod">
          <ac:chgData name="Fatima Pillosu" userId="a6295d4dc9e22643" providerId="LiveId" clId="{FC31AC7C-A121-4F69-A24B-C4207270F227}" dt="2021-04-29T10:43:31.971" v="1916" actId="478"/>
          <ac:picMkLst>
            <pc:docMk/>
            <pc:sldMk cId="1613300725" sldId="257"/>
            <ac:picMk id="129" creationId="{95A922DF-4B23-485C-9CAE-6708D4E44F63}"/>
          </ac:picMkLst>
        </pc:picChg>
        <pc:picChg chg="add del mod">
          <ac:chgData name="Fatima Pillosu" userId="a6295d4dc9e22643" providerId="LiveId" clId="{FC31AC7C-A121-4F69-A24B-C4207270F227}" dt="2021-04-29T09:34:01.672" v="1256" actId="478"/>
          <ac:picMkLst>
            <pc:docMk/>
            <pc:sldMk cId="1613300725" sldId="257"/>
            <ac:picMk id="130" creationId="{5645F27E-6C74-463D-AEEC-1C96DC79B377}"/>
          </ac:picMkLst>
        </pc:picChg>
        <pc:picChg chg="add del mod modCrop">
          <ac:chgData name="Fatima Pillosu" userId="a6295d4dc9e22643" providerId="LiveId" clId="{FC31AC7C-A121-4F69-A24B-C4207270F227}" dt="2021-04-29T10:59:11.123" v="2161" actId="478"/>
          <ac:picMkLst>
            <pc:docMk/>
            <pc:sldMk cId="1613300725" sldId="257"/>
            <ac:picMk id="131" creationId="{83DFA10F-9252-4A1C-8CA1-A903E41334F5}"/>
          </ac:picMkLst>
        </pc:picChg>
        <pc:picChg chg="add del mod modCrop">
          <ac:chgData name="Fatima Pillosu" userId="a6295d4dc9e22643" providerId="LiveId" clId="{FC31AC7C-A121-4F69-A24B-C4207270F227}" dt="2021-04-29T10:59:10.391" v="2160" actId="478"/>
          <ac:picMkLst>
            <pc:docMk/>
            <pc:sldMk cId="1613300725" sldId="257"/>
            <ac:picMk id="132" creationId="{FC37DBAE-9B17-4648-9C6D-AB6E13F4EE7F}"/>
          </ac:picMkLst>
        </pc:picChg>
        <pc:picChg chg="add del mod ord modCrop">
          <ac:chgData name="Fatima Pillosu" userId="a6295d4dc9e22643" providerId="LiveId" clId="{FC31AC7C-A121-4F69-A24B-C4207270F227}" dt="2021-04-29T11:01:33.304" v="2230" actId="21"/>
          <ac:picMkLst>
            <pc:docMk/>
            <pc:sldMk cId="1613300725" sldId="257"/>
            <ac:picMk id="142" creationId="{374FC1DB-8F02-4963-9276-9C342B154E34}"/>
          </ac:picMkLst>
        </pc:picChg>
        <pc:picChg chg="add del mod">
          <ac:chgData name="Fatima Pillosu" userId="a6295d4dc9e22643" providerId="LiveId" clId="{FC31AC7C-A121-4F69-A24B-C4207270F227}" dt="2021-04-29T10:24:36.338" v="1561" actId="478"/>
          <ac:picMkLst>
            <pc:docMk/>
            <pc:sldMk cId="1613300725" sldId="257"/>
            <ac:picMk id="143" creationId="{A0CE2F2A-08BC-4A1E-835E-E00420B5D709}"/>
          </ac:picMkLst>
        </pc:picChg>
        <pc:picChg chg="add del mod">
          <ac:chgData name="Fatima Pillosu" userId="a6295d4dc9e22643" providerId="LiveId" clId="{FC31AC7C-A121-4F69-A24B-C4207270F227}" dt="2021-05-05T14:27:41.491" v="6386"/>
          <ac:picMkLst>
            <pc:docMk/>
            <pc:sldMk cId="1613300725" sldId="257"/>
            <ac:picMk id="175" creationId="{F052F431-61E6-4EBD-84ED-E4DD35567FE9}"/>
          </ac:picMkLst>
        </pc:picChg>
        <pc:picChg chg="mod">
          <ac:chgData name="Fatima Pillosu" userId="a6295d4dc9e22643" providerId="LiveId" clId="{FC31AC7C-A121-4F69-A24B-C4207270F227}" dt="2021-05-05T14:47:20.667" v="6585"/>
          <ac:picMkLst>
            <pc:docMk/>
            <pc:sldMk cId="1613300725" sldId="257"/>
            <ac:picMk id="188" creationId="{AF66ABE9-B339-48F5-AA36-8E7264DDD131}"/>
          </ac:picMkLst>
        </pc:picChg>
        <pc:picChg chg="mod">
          <ac:chgData name="Fatima Pillosu" userId="a6295d4dc9e22643" providerId="LiveId" clId="{FC31AC7C-A121-4F69-A24B-C4207270F227}" dt="2021-05-05T14:47:20.667" v="6585"/>
          <ac:picMkLst>
            <pc:docMk/>
            <pc:sldMk cId="1613300725" sldId="257"/>
            <ac:picMk id="191" creationId="{C9F43CAD-BA27-4121-B873-AD691AB0B53D}"/>
          </ac:picMkLst>
        </pc:picChg>
        <pc:picChg chg="add del mod">
          <ac:chgData name="Fatima Pillosu" userId="a6295d4dc9e22643" providerId="LiveId" clId="{FC31AC7C-A121-4F69-A24B-C4207270F227}" dt="2021-05-05T14:47:28.695" v="6586"/>
          <ac:picMkLst>
            <pc:docMk/>
            <pc:sldMk cId="1613300725" sldId="257"/>
            <ac:picMk id="231" creationId="{EAA84D61-34F6-4BA2-B0A9-268C61196AB5}"/>
          </ac:picMkLst>
        </pc:picChg>
        <pc:picChg chg="add del mod">
          <ac:chgData name="Fatima Pillosu" userId="a6295d4dc9e22643" providerId="LiveId" clId="{FC31AC7C-A121-4F69-A24B-C4207270F227}" dt="2021-05-05T14:47:28.695" v="6586"/>
          <ac:picMkLst>
            <pc:docMk/>
            <pc:sldMk cId="1613300725" sldId="257"/>
            <ac:picMk id="232" creationId="{4AE84913-7FCA-4061-BAB2-266DA69B4C91}"/>
          </ac:picMkLst>
        </pc:picChg>
        <pc:picChg chg="add del mod">
          <ac:chgData name="Fatima Pillosu" userId="a6295d4dc9e22643" providerId="LiveId" clId="{FC31AC7C-A121-4F69-A24B-C4207270F227}" dt="2021-05-05T14:47:28.695" v="6586"/>
          <ac:picMkLst>
            <pc:docMk/>
            <pc:sldMk cId="1613300725" sldId="257"/>
            <ac:picMk id="233" creationId="{8F5045BC-E2E4-4301-A024-06E2DCBAA880}"/>
          </ac:picMkLst>
        </pc:picChg>
        <pc:picChg chg="add del mod">
          <ac:chgData name="Fatima Pillosu" userId="a6295d4dc9e22643" providerId="LiveId" clId="{FC31AC7C-A121-4F69-A24B-C4207270F227}" dt="2021-05-05T14:47:28.695" v="6586"/>
          <ac:picMkLst>
            <pc:docMk/>
            <pc:sldMk cId="1613300725" sldId="257"/>
            <ac:picMk id="234" creationId="{86EC95A2-74FC-475F-A4B8-9CE5B8EDC3AB}"/>
          </ac:picMkLst>
        </pc:picChg>
        <pc:picChg chg="add del mod">
          <ac:chgData name="Fatima Pillosu" userId="a6295d4dc9e22643" providerId="LiveId" clId="{FC31AC7C-A121-4F69-A24B-C4207270F227}" dt="2021-04-29T15:44:58.913" v="3769" actId="21"/>
          <ac:picMkLst>
            <pc:docMk/>
            <pc:sldMk cId="1613300725" sldId="257"/>
            <ac:picMk id="261" creationId="{A6630419-8C2F-457D-8CAB-B3A5D30F72C6}"/>
          </ac:picMkLst>
        </pc:picChg>
        <pc:picChg chg="add del mod">
          <ac:chgData name="Fatima Pillosu" userId="a6295d4dc9e22643" providerId="LiveId" clId="{FC31AC7C-A121-4F69-A24B-C4207270F227}" dt="2021-04-29T15:44:58.913" v="3769" actId="21"/>
          <ac:picMkLst>
            <pc:docMk/>
            <pc:sldMk cId="1613300725" sldId="257"/>
            <ac:picMk id="263" creationId="{4DE7B892-10DD-40E9-A939-97D0FA360428}"/>
          </ac:picMkLst>
        </pc:picChg>
        <pc:picChg chg="add del mod">
          <ac:chgData name="Fatima Pillosu" userId="a6295d4dc9e22643" providerId="LiveId" clId="{FC31AC7C-A121-4F69-A24B-C4207270F227}" dt="2021-04-29T15:44:58.913" v="3769" actId="21"/>
          <ac:picMkLst>
            <pc:docMk/>
            <pc:sldMk cId="1613300725" sldId="257"/>
            <ac:picMk id="264" creationId="{F101DBBA-676F-4544-A5D7-5429BEFB3062}"/>
          </ac:picMkLst>
        </pc:picChg>
        <pc:picChg chg="add del mod">
          <ac:chgData name="Fatima Pillosu" userId="a6295d4dc9e22643" providerId="LiveId" clId="{FC31AC7C-A121-4F69-A24B-C4207270F227}" dt="2021-04-29T15:44:58.913" v="3769" actId="21"/>
          <ac:picMkLst>
            <pc:docMk/>
            <pc:sldMk cId="1613300725" sldId="257"/>
            <ac:picMk id="265" creationId="{9E97C764-F3C3-4545-965C-EB653C3BD494}"/>
          </ac:picMkLst>
        </pc:picChg>
        <pc:picChg chg="add del mod">
          <ac:chgData name="Fatima Pillosu" userId="a6295d4dc9e22643" providerId="LiveId" clId="{FC31AC7C-A121-4F69-A24B-C4207270F227}" dt="2021-04-29T15:44:58.913" v="3769" actId="21"/>
          <ac:picMkLst>
            <pc:docMk/>
            <pc:sldMk cId="1613300725" sldId="257"/>
            <ac:picMk id="266" creationId="{95825415-CA9D-4418-B837-0B950F77C72A}"/>
          </ac:picMkLst>
        </pc:picChg>
        <pc:picChg chg="mod">
          <ac:chgData name="Fatima Pillosu" userId="a6295d4dc9e22643" providerId="LiveId" clId="{FC31AC7C-A121-4F69-A24B-C4207270F227}" dt="2021-05-05T14:47:20.667" v="6585"/>
          <ac:picMkLst>
            <pc:docMk/>
            <pc:sldMk cId="1613300725" sldId="257"/>
            <ac:picMk id="298" creationId="{AAF8E41C-85B0-4A6D-B440-D05CB80286DD}"/>
          </ac:picMkLst>
        </pc:picChg>
        <pc:picChg chg="mod">
          <ac:chgData name="Fatima Pillosu" userId="a6295d4dc9e22643" providerId="LiveId" clId="{FC31AC7C-A121-4F69-A24B-C4207270F227}" dt="2021-05-05T14:47:20.667" v="6585"/>
          <ac:picMkLst>
            <pc:docMk/>
            <pc:sldMk cId="1613300725" sldId="257"/>
            <ac:picMk id="301" creationId="{B03E1935-D9B5-47F4-B09A-7FE4EA1CEF07}"/>
          </ac:picMkLst>
        </pc:picChg>
        <pc:picChg chg="mod">
          <ac:chgData name="Fatima Pillosu" userId="a6295d4dc9e22643" providerId="LiveId" clId="{FC31AC7C-A121-4F69-A24B-C4207270F227}" dt="2021-05-05T14:47:20.667" v="6585"/>
          <ac:picMkLst>
            <pc:docMk/>
            <pc:sldMk cId="1613300725" sldId="257"/>
            <ac:picMk id="304" creationId="{26481544-1A60-41AA-ADC3-1F5120DB001F}"/>
          </ac:picMkLst>
        </pc:picChg>
        <pc:picChg chg="add mod">
          <ac:chgData name="Fatima Pillosu" userId="a6295d4dc9e22643" providerId="LiveId" clId="{FC31AC7C-A121-4F69-A24B-C4207270F227}" dt="2021-04-29T14:56:38.054" v="3118" actId="553"/>
          <ac:picMkLst>
            <pc:docMk/>
            <pc:sldMk cId="1613300725" sldId="257"/>
            <ac:picMk id="311" creationId="{3F1978C8-B9D1-4B00-84A7-4E629C2022DD}"/>
          </ac:picMkLst>
        </pc:picChg>
        <pc:picChg chg="add mod">
          <ac:chgData name="Fatima Pillosu" userId="a6295d4dc9e22643" providerId="LiveId" clId="{FC31AC7C-A121-4F69-A24B-C4207270F227}" dt="2021-04-29T14:35:44.222" v="2570" actId="552"/>
          <ac:picMkLst>
            <pc:docMk/>
            <pc:sldMk cId="1613300725" sldId="257"/>
            <ac:picMk id="313" creationId="{87EE81EB-F223-470A-84CF-4CAAD7466B54}"/>
          </ac:picMkLst>
        </pc:picChg>
        <pc:picChg chg="add mod">
          <ac:chgData name="Fatima Pillosu" userId="a6295d4dc9e22643" providerId="LiveId" clId="{FC31AC7C-A121-4F69-A24B-C4207270F227}" dt="2021-04-29T14:35:40.799" v="2569" actId="552"/>
          <ac:picMkLst>
            <pc:docMk/>
            <pc:sldMk cId="1613300725" sldId="257"/>
            <ac:picMk id="315" creationId="{34D8B224-5889-4BD9-96EE-D9C73F748F9D}"/>
          </ac:picMkLst>
        </pc:picChg>
        <pc:picChg chg="add mod">
          <ac:chgData name="Fatima Pillosu" userId="a6295d4dc9e22643" providerId="LiveId" clId="{FC31AC7C-A121-4F69-A24B-C4207270F227}" dt="2021-04-29T14:35:44.222" v="2570" actId="552"/>
          <ac:picMkLst>
            <pc:docMk/>
            <pc:sldMk cId="1613300725" sldId="257"/>
            <ac:picMk id="317" creationId="{1A801EC1-02C1-4B54-B100-4C9CC71C4511}"/>
          </ac:picMkLst>
        </pc:picChg>
        <pc:picChg chg="mod">
          <ac:chgData name="Fatima Pillosu" userId="a6295d4dc9e22643" providerId="LiveId" clId="{FC31AC7C-A121-4F69-A24B-C4207270F227}" dt="2021-05-05T14:47:38.284" v="6587"/>
          <ac:picMkLst>
            <pc:docMk/>
            <pc:sldMk cId="1613300725" sldId="257"/>
            <ac:picMk id="354" creationId="{AF576FFA-ABF2-4148-8E99-9D7F3C4E46E9}"/>
          </ac:picMkLst>
        </pc:picChg>
        <pc:picChg chg="mod">
          <ac:chgData name="Fatima Pillosu" userId="a6295d4dc9e22643" providerId="LiveId" clId="{FC31AC7C-A121-4F69-A24B-C4207270F227}" dt="2021-05-05T14:47:38.284" v="6587"/>
          <ac:picMkLst>
            <pc:docMk/>
            <pc:sldMk cId="1613300725" sldId="257"/>
            <ac:picMk id="357" creationId="{D20387D5-34BF-44F6-84EE-86F56E443CA6}"/>
          </ac:picMkLst>
        </pc:picChg>
        <pc:picChg chg="add del mod">
          <ac:chgData name="Fatima Pillosu" userId="a6295d4dc9e22643" providerId="LiveId" clId="{FC31AC7C-A121-4F69-A24B-C4207270F227}" dt="2021-05-05T14:47:43.080" v="6588" actId="21"/>
          <ac:picMkLst>
            <pc:docMk/>
            <pc:sldMk cId="1613300725" sldId="257"/>
            <ac:picMk id="397" creationId="{792EF272-EE58-46B4-A283-010545B0936F}"/>
          </ac:picMkLst>
        </pc:picChg>
        <pc:picChg chg="add del mod">
          <ac:chgData name="Fatima Pillosu" userId="a6295d4dc9e22643" providerId="LiveId" clId="{FC31AC7C-A121-4F69-A24B-C4207270F227}" dt="2021-05-05T14:47:43.080" v="6588" actId="21"/>
          <ac:picMkLst>
            <pc:docMk/>
            <pc:sldMk cId="1613300725" sldId="257"/>
            <ac:picMk id="398" creationId="{623B8BDA-A11F-4DFE-AF13-74F85D139062}"/>
          </ac:picMkLst>
        </pc:picChg>
        <pc:picChg chg="add del mod">
          <ac:chgData name="Fatima Pillosu" userId="a6295d4dc9e22643" providerId="LiveId" clId="{FC31AC7C-A121-4F69-A24B-C4207270F227}" dt="2021-05-05T14:47:43.080" v="6588" actId="21"/>
          <ac:picMkLst>
            <pc:docMk/>
            <pc:sldMk cId="1613300725" sldId="257"/>
            <ac:picMk id="399" creationId="{85834018-71E2-4BD7-B966-57B7F592D2E5}"/>
          </ac:picMkLst>
        </pc:picChg>
        <pc:picChg chg="add del mod">
          <ac:chgData name="Fatima Pillosu" userId="a6295d4dc9e22643" providerId="LiveId" clId="{FC31AC7C-A121-4F69-A24B-C4207270F227}" dt="2021-05-05T14:47:43.080" v="6588" actId="21"/>
          <ac:picMkLst>
            <pc:docMk/>
            <pc:sldMk cId="1613300725" sldId="257"/>
            <ac:picMk id="400" creationId="{30EDA1C4-CE4C-4B99-B7CB-3B7DAFBB69B6}"/>
          </ac:picMkLst>
        </pc:picChg>
        <pc:picChg chg="mod">
          <ac:chgData name="Fatima Pillosu" userId="a6295d4dc9e22643" providerId="LiveId" clId="{FC31AC7C-A121-4F69-A24B-C4207270F227}" dt="2021-05-05T14:47:38.284" v="6587"/>
          <ac:picMkLst>
            <pc:docMk/>
            <pc:sldMk cId="1613300725" sldId="257"/>
            <ac:picMk id="464" creationId="{D53DA96F-70DB-4E9D-9C57-6F563326733B}"/>
          </ac:picMkLst>
        </pc:picChg>
        <pc:picChg chg="mod">
          <ac:chgData name="Fatima Pillosu" userId="a6295d4dc9e22643" providerId="LiveId" clId="{FC31AC7C-A121-4F69-A24B-C4207270F227}" dt="2021-05-05T14:47:38.284" v="6587"/>
          <ac:picMkLst>
            <pc:docMk/>
            <pc:sldMk cId="1613300725" sldId="257"/>
            <ac:picMk id="467" creationId="{A7E2C493-ACD3-4377-BF7C-73B5215C2ECF}"/>
          </ac:picMkLst>
        </pc:picChg>
        <pc:picChg chg="mod">
          <ac:chgData name="Fatima Pillosu" userId="a6295d4dc9e22643" providerId="LiveId" clId="{FC31AC7C-A121-4F69-A24B-C4207270F227}" dt="2021-05-05T14:47:38.284" v="6587"/>
          <ac:picMkLst>
            <pc:docMk/>
            <pc:sldMk cId="1613300725" sldId="257"/>
            <ac:picMk id="470" creationId="{062604E4-38C8-4C8E-B134-7CB5FB97DE4D}"/>
          </ac:picMkLst>
        </pc:picChg>
        <pc:picChg chg="add del mod">
          <ac:chgData name="Fatima Pillosu" userId="a6295d4dc9e22643" providerId="LiveId" clId="{FC31AC7C-A121-4F69-A24B-C4207270F227}" dt="2021-04-29T15:45:44.237" v="3777" actId="21"/>
          <ac:picMkLst>
            <pc:docMk/>
            <pc:sldMk cId="1613300725" sldId="257"/>
            <ac:picMk id="471" creationId="{54B9EC68-553A-4659-B78A-54D1EE2C772D}"/>
          </ac:picMkLst>
        </pc:picChg>
        <pc:picChg chg="add del mod">
          <ac:chgData name="Fatima Pillosu" userId="a6295d4dc9e22643" providerId="LiveId" clId="{FC31AC7C-A121-4F69-A24B-C4207270F227}" dt="2021-04-29T15:45:44.237" v="3777" actId="21"/>
          <ac:picMkLst>
            <pc:docMk/>
            <pc:sldMk cId="1613300725" sldId="257"/>
            <ac:picMk id="472" creationId="{098D5C82-5F47-40E9-A3CB-B34235E2FE3D}"/>
          </ac:picMkLst>
        </pc:picChg>
        <pc:picChg chg="add del mod">
          <ac:chgData name="Fatima Pillosu" userId="a6295d4dc9e22643" providerId="LiveId" clId="{FC31AC7C-A121-4F69-A24B-C4207270F227}" dt="2021-04-29T15:45:44.237" v="3777" actId="21"/>
          <ac:picMkLst>
            <pc:docMk/>
            <pc:sldMk cId="1613300725" sldId="257"/>
            <ac:picMk id="473" creationId="{0A65C4F3-E995-4C58-9C20-4413E9453A5E}"/>
          </ac:picMkLst>
        </pc:picChg>
        <pc:picChg chg="add del mod">
          <ac:chgData name="Fatima Pillosu" userId="a6295d4dc9e22643" providerId="LiveId" clId="{FC31AC7C-A121-4F69-A24B-C4207270F227}" dt="2021-04-29T15:45:44.237" v="3777" actId="21"/>
          <ac:picMkLst>
            <pc:docMk/>
            <pc:sldMk cId="1613300725" sldId="257"/>
            <ac:picMk id="474" creationId="{D2FE6C79-9693-4B68-9D9B-6F076D6F1F5B}"/>
          </ac:picMkLst>
        </pc:picChg>
        <pc:picChg chg="add del mod">
          <ac:chgData name="Fatima Pillosu" userId="a6295d4dc9e22643" providerId="LiveId" clId="{FC31AC7C-A121-4F69-A24B-C4207270F227}" dt="2021-04-29T15:45:44.237" v="3777" actId="21"/>
          <ac:picMkLst>
            <pc:docMk/>
            <pc:sldMk cId="1613300725" sldId="257"/>
            <ac:picMk id="475" creationId="{C06401F5-E252-4152-BA0F-453C69112EAD}"/>
          </ac:picMkLst>
        </pc:picChg>
        <pc:picChg chg="mod">
          <ac:chgData name="Fatima Pillosu" userId="a6295d4dc9e22643" providerId="LiveId" clId="{FC31AC7C-A121-4F69-A24B-C4207270F227}" dt="2021-04-29T15:45:13.960" v="3770"/>
          <ac:picMkLst>
            <pc:docMk/>
            <pc:sldMk cId="1613300725" sldId="257"/>
            <ac:picMk id="521" creationId="{15B11A6F-D815-4A76-988F-0A8B4FF3DE96}"/>
          </ac:picMkLst>
        </pc:picChg>
        <pc:picChg chg="mod">
          <ac:chgData name="Fatima Pillosu" userId="a6295d4dc9e22643" providerId="LiveId" clId="{FC31AC7C-A121-4F69-A24B-C4207270F227}" dt="2021-05-05T14:47:52.496" v="6590"/>
          <ac:picMkLst>
            <pc:docMk/>
            <pc:sldMk cId="1613300725" sldId="257"/>
            <ac:picMk id="522" creationId="{AA84385D-58BD-4F86-9839-382847C1CAF9}"/>
          </ac:picMkLst>
        </pc:picChg>
        <pc:picChg chg="mod">
          <ac:chgData name="Fatima Pillosu" userId="a6295d4dc9e22643" providerId="LiveId" clId="{FC31AC7C-A121-4F69-A24B-C4207270F227}" dt="2021-04-29T15:45:13.960" v="3770"/>
          <ac:picMkLst>
            <pc:docMk/>
            <pc:sldMk cId="1613300725" sldId="257"/>
            <ac:picMk id="524" creationId="{FA4B0F4C-B435-4206-9186-A3CD15192DBC}"/>
          </ac:picMkLst>
        </pc:picChg>
        <pc:picChg chg="mod">
          <ac:chgData name="Fatima Pillosu" userId="a6295d4dc9e22643" providerId="LiveId" clId="{FC31AC7C-A121-4F69-A24B-C4207270F227}" dt="2021-05-05T14:47:52.496" v="6590"/>
          <ac:picMkLst>
            <pc:docMk/>
            <pc:sldMk cId="1613300725" sldId="257"/>
            <ac:picMk id="525" creationId="{11AEA344-D3B0-4180-B2A9-1EF3319B546D}"/>
          </ac:picMkLst>
        </pc:picChg>
        <pc:picChg chg="mod">
          <ac:chgData name="Fatima Pillosu" userId="a6295d4dc9e22643" providerId="LiveId" clId="{FC31AC7C-A121-4F69-A24B-C4207270F227}" dt="2021-04-29T15:45:13.960" v="3770"/>
          <ac:picMkLst>
            <pc:docMk/>
            <pc:sldMk cId="1613300725" sldId="257"/>
            <ac:picMk id="527" creationId="{0F0E7DEC-56E1-4E9D-8963-3D81EE87C4AC}"/>
          </ac:picMkLst>
        </pc:picChg>
        <pc:picChg chg="mod">
          <ac:chgData name="Fatima Pillosu" userId="a6295d4dc9e22643" providerId="LiveId" clId="{FC31AC7C-A121-4F69-A24B-C4207270F227}" dt="2021-04-29T15:45:13.960" v="3770"/>
          <ac:picMkLst>
            <pc:docMk/>
            <pc:sldMk cId="1613300725" sldId="257"/>
            <ac:picMk id="530" creationId="{403147C0-B3A8-4CB6-AAFD-4C64E0FBC506}"/>
          </ac:picMkLst>
        </pc:picChg>
        <pc:picChg chg="add del mod">
          <ac:chgData name="Fatima Pillosu" userId="a6295d4dc9e22643" providerId="LiveId" clId="{FC31AC7C-A121-4F69-A24B-C4207270F227}" dt="2021-05-05T14:48:06.529" v="6598" actId="21"/>
          <ac:picMkLst>
            <pc:docMk/>
            <pc:sldMk cId="1613300725" sldId="257"/>
            <ac:picMk id="565" creationId="{23B8B53F-20B5-44B5-925C-5A9B0A1E6A9E}"/>
          </ac:picMkLst>
        </pc:picChg>
        <pc:picChg chg="add del mod">
          <ac:chgData name="Fatima Pillosu" userId="a6295d4dc9e22643" providerId="LiveId" clId="{FC31AC7C-A121-4F69-A24B-C4207270F227}" dt="2021-05-05T14:48:06.529" v="6598" actId="21"/>
          <ac:picMkLst>
            <pc:docMk/>
            <pc:sldMk cId="1613300725" sldId="257"/>
            <ac:picMk id="566" creationId="{0879E196-2871-4B54-B19C-E3DCC36E419C}"/>
          </ac:picMkLst>
        </pc:picChg>
        <pc:picChg chg="add del mod">
          <ac:chgData name="Fatima Pillosu" userId="a6295d4dc9e22643" providerId="LiveId" clId="{FC31AC7C-A121-4F69-A24B-C4207270F227}" dt="2021-05-05T14:48:06.529" v="6598" actId="21"/>
          <ac:picMkLst>
            <pc:docMk/>
            <pc:sldMk cId="1613300725" sldId="257"/>
            <ac:picMk id="567" creationId="{6C17E7D4-9C7B-4750-9D45-84981A55FA3F}"/>
          </ac:picMkLst>
        </pc:picChg>
        <pc:picChg chg="add del mod">
          <ac:chgData name="Fatima Pillosu" userId="a6295d4dc9e22643" providerId="LiveId" clId="{FC31AC7C-A121-4F69-A24B-C4207270F227}" dt="2021-05-05T14:48:06.529" v="6598" actId="21"/>
          <ac:picMkLst>
            <pc:docMk/>
            <pc:sldMk cId="1613300725" sldId="257"/>
            <ac:picMk id="568" creationId="{EF5F47C9-FA7A-4263-8F17-5977967BC846}"/>
          </ac:picMkLst>
        </pc:picChg>
        <pc:picChg chg="add mod">
          <ac:chgData name="Fatima Pillosu" userId="a6295d4dc9e22643" providerId="LiveId" clId="{FC31AC7C-A121-4F69-A24B-C4207270F227}" dt="2021-04-29T15:48:09.811" v="3789" actId="164"/>
          <ac:picMkLst>
            <pc:docMk/>
            <pc:sldMk cId="1613300725" sldId="257"/>
            <ac:picMk id="613" creationId="{C08CB205-4564-4DCE-A107-10C46C047B1A}"/>
          </ac:picMkLst>
        </pc:picChg>
        <pc:picChg chg="add del mod">
          <ac:chgData name="Fatima Pillosu" userId="a6295d4dc9e22643" providerId="LiveId" clId="{FC31AC7C-A121-4F69-A24B-C4207270F227}" dt="2021-04-29T16:07:31.617" v="3975" actId="21"/>
          <ac:picMkLst>
            <pc:docMk/>
            <pc:sldMk cId="1613300725" sldId="257"/>
            <ac:picMk id="614" creationId="{1A411F25-BADE-4340-B3BE-5AA8562A8143}"/>
          </ac:picMkLst>
        </pc:picChg>
        <pc:picChg chg="add del mod">
          <ac:chgData name="Fatima Pillosu" userId="a6295d4dc9e22643" providerId="LiveId" clId="{FC31AC7C-A121-4F69-A24B-C4207270F227}" dt="2021-04-29T16:07:31.617" v="3975" actId="21"/>
          <ac:picMkLst>
            <pc:docMk/>
            <pc:sldMk cId="1613300725" sldId="257"/>
            <ac:picMk id="615" creationId="{FC9FAD86-237D-4EE6-8130-E2105F4491BF}"/>
          </ac:picMkLst>
        </pc:picChg>
        <pc:picChg chg="add del mod modCrop">
          <ac:chgData name="Fatima Pillosu" userId="a6295d4dc9e22643" providerId="LiveId" clId="{FC31AC7C-A121-4F69-A24B-C4207270F227}" dt="2021-04-29T16:07:31.617" v="3975" actId="21"/>
          <ac:picMkLst>
            <pc:docMk/>
            <pc:sldMk cId="1613300725" sldId="257"/>
            <ac:picMk id="616" creationId="{B1213B1B-390D-495C-9E2D-1BB5A758E79A}"/>
          </ac:picMkLst>
        </pc:picChg>
        <pc:picChg chg="add del mod modCrop">
          <ac:chgData name="Fatima Pillosu" userId="a6295d4dc9e22643" providerId="LiveId" clId="{FC31AC7C-A121-4F69-A24B-C4207270F227}" dt="2021-04-29T16:07:31.617" v="3975" actId="21"/>
          <ac:picMkLst>
            <pc:docMk/>
            <pc:sldMk cId="1613300725" sldId="257"/>
            <ac:picMk id="617" creationId="{2F8E4C33-B432-4830-BE45-838F320AAF7D}"/>
          </ac:picMkLst>
        </pc:picChg>
        <pc:picChg chg="mod">
          <ac:chgData name="Fatima Pillosu" userId="a6295d4dc9e22643" providerId="LiveId" clId="{FC31AC7C-A121-4F69-A24B-C4207270F227}" dt="2021-05-05T14:47:52.496" v="6590"/>
          <ac:picMkLst>
            <pc:docMk/>
            <pc:sldMk cId="1613300725" sldId="257"/>
            <ac:picMk id="632" creationId="{B285218E-AE03-4318-871D-81ADE5935E34}"/>
          </ac:picMkLst>
        </pc:picChg>
        <pc:picChg chg="mod">
          <ac:chgData name="Fatima Pillosu" userId="a6295d4dc9e22643" providerId="LiveId" clId="{FC31AC7C-A121-4F69-A24B-C4207270F227}" dt="2021-05-05T14:47:52.496" v="6590"/>
          <ac:picMkLst>
            <pc:docMk/>
            <pc:sldMk cId="1613300725" sldId="257"/>
            <ac:picMk id="635" creationId="{1E53C6D6-73AF-443F-A66B-BBB58EEF1FC8}"/>
          </ac:picMkLst>
        </pc:picChg>
        <pc:picChg chg="mod">
          <ac:chgData name="Fatima Pillosu" userId="a6295d4dc9e22643" providerId="LiveId" clId="{FC31AC7C-A121-4F69-A24B-C4207270F227}" dt="2021-05-05T14:47:52.496" v="6590"/>
          <ac:picMkLst>
            <pc:docMk/>
            <pc:sldMk cId="1613300725" sldId="257"/>
            <ac:picMk id="638" creationId="{37333554-75FB-4406-8428-4175A10CB33D}"/>
          </ac:picMkLst>
        </pc:picChg>
        <pc:picChg chg="mod">
          <ac:chgData name="Fatima Pillosu" userId="a6295d4dc9e22643" providerId="LiveId" clId="{FC31AC7C-A121-4F69-A24B-C4207270F227}" dt="2021-04-29T15:45:54.371" v="3778"/>
          <ac:picMkLst>
            <pc:docMk/>
            <pc:sldMk cId="1613300725" sldId="257"/>
            <ac:picMk id="663" creationId="{C0A39FBA-FBDA-4EDE-BA47-6371BD561F14}"/>
          </ac:picMkLst>
        </pc:picChg>
        <pc:picChg chg="mod">
          <ac:chgData name="Fatima Pillosu" userId="a6295d4dc9e22643" providerId="LiveId" clId="{FC31AC7C-A121-4F69-A24B-C4207270F227}" dt="2021-04-29T15:45:54.371" v="3778"/>
          <ac:picMkLst>
            <pc:docMk/>
            <pc:sldMk cId="1613300725" sldId="257"/>
            <ac:picMk id="666" creationId="{F6D9E137-DA6D-4A2C-AF73-EF10FB8BF87E}"/>
          </ac:picMkLst>
        </pc:picChg>
        <pc:picChg chg="mod">
          <ac:chgData name="Fatima Pillosu" userId="a6295d4dc9e22643" providerId="LiveId" clId="{FC31AC7C-A121-4F69-A24B-C4207270F227}" dt="2021-04-29T15:45:54.371" v="3778"/>
          <ac:picMkLst>
            <pc:docMk/>
            <pc:sldMk cId="1613300725" sldId="257"/>
            <ac:picMk id="669" creationId="{267F654F-7AFC-4711-B574-23C173815F78}"/>
          </ac:picMkLst>
        </pc:picChg>
        <pc:picChg chg="mod">
          <ac:chgData name="Fatima Pillosu" userId="a6295d4dc9e22643" providerId="LiveId" clId="{FC31AC7C-A121-4F69-A24B-C4207270F227}" dt="2021-04-29T15:45:54.371" v="3778"/>
          <ac:picMkLst>
            <pc:docMk/>
            <pc:sldMk cId="1613300725" sldId="257"/>
            <ac:picMk id="672" creationId="{EFD45F35-A562-4A1C-A157-DD2A206CDDB3}"/>
          </ac:picMkLst>
        </pc:picChg>
        <pc:picChg chg="mod modCrop">
          <ac:chgData name="Fatima Pillosu" userId="a6295d4dc9e22643" providerId="LiveId" clId="{FC31AC7C-A121-4F69-A24B-C4207270F227}" dt="2021-05-06T14:01:11.216" v="6726" actId="732"/>
          <ac:picMkLst>
            <pc:docMk/>
            <pc:sldMk cId="1613300725" sldId="257"/>
            <ac:picMk id="690" creationId="{36BBBD0B-BACB-4E51-9157-8731724DEA56}"/>
          </ac:picMkLst>
        </pc:picChg>
        <pc:picChg chg="mod">
          <ac:chgData name="Fatima Pillosu" userId="a6295d4dc9e22643" providerId="LiveId" clId="{FC31AC7C-A121-4F69-A24B-C4207270F227}" dt="2021-05-05T14:48:17.510" v="6600"/>
          <ac:picMkLst>
            <pc:docMk/>
            <pc:sldMk cId="1613300725" sldId="257"/>
            <ac:picMk id="693" creationId="{B258F108-6834-43C3-B765-6CF4B9199148}"/>
          </ac:picMkLst>
        </pc:picChg>
        <pc:picChg chg="add mod modCrop">
          <ac:chgData name="Fatima Pillosu" userId="a6295d4dc9e22643" providerId="LiveId" clId="{FC31AC7C-A121-4F69-A24B-C4207270F227}" dt="2021-05-05T15:06:26.496" v="6658" actId="732"/>
          <ac:picMkLst>
            <pc:docMk/>
            <pc:sldMk cId="1613300725" sldId="257"/>
            <ac:picMk id="733" creationId="{5CB102AE-6343-4057-955A-23505BEF5ED8}"/>
          </ac:picMkLst>
        </pc:picChg>
        <pc:picChg chg="add mod modCrop">
          <ac:chgData name="Fatima Pillosu" userId="a6295d4dc9e22643" providerId="LiveId" clId="{FC31AC7C-A121-4F69-A24B-C4207270F227}" dt="2021-05-06T09:53:43.406" v="6721" actId="732"/>
          <ac:picMkLst>
            <pc:docMk/>
            <pc:sldMk cId="1613300725" sldId="257"/>
            <ac:picMk id="734" creationId="{EAF5218F-9DB7-4209-850A-A75B3DB80344}"/>
          </ac:picMkLst>
        </pc:picChg>
        <pc:picChg chg="add mod modCrop">
          <ac:chgData name="Fatima Pillosu" userId="a6295d4dc9e22643" providerId="LiveId" clId="{FC31AC7C-A121-4F69-A24B-C4207270F227}" dt="2021-05-06T09:53:48.669" v="6722" actId="732"/>
          <ac:picMkLst>
            <pc:docMk/>
            <pc:sldMk cId="1613300725" sldId="257"/>
            <ac:picMk id="735" creationId="{0CFD101C-6206-4EC3-AC5C-5AF48793C843}"/>
          </ac:picMkLst>
        </pc:picChg>
        <pc:picChg chg="add mod modCrop">
          <ac:chgData name="Fatima Pillosu" userId="a6295d4dc9e22643" providerId="LiveId" clId="{FC31AC7C-A121-4F69-A24B-C4207270F227}" dt="2021-05-05T15:06:18.639" v="6656" actId="732"/>
          <ac:picMkLst>
            <pc:docMk/>
            <pc:sldMk cId="1613300725" sldId="257"/>
            <ac:picMk id="736" creationId="{0550B187-D99B-4A45-B3A3-FC9E4F312D82}"/>
          </ac:picMkLst>
        </pc:picChg>
        <pc:picChg chg="add del mod">
          <ac:chgData name="Fatima Pillosu" userId="a6295d4dc9e22643" providerId="LiveId" clId="{FC31AC7C-A121-4F69-A24B-C4207270F227}" dt="2021-05-05T10:08:16.964" v="4393" actId="21"/>
          <ac:picMkLst>
            <pc:docMk/>
            <pc:sldMk cId="1613300725" sldId="257"/>
            <ac:picMk id="756" creationId="{8B046E27-517A-420F-8620-90B497DA8510}"/>
          </ac:picMkLst>
        </pc:picChg>
        <pc:picChg chg="add del mod">
          <ac:chgData name="Fatima Pillosu" userId="a6295d4dc9e22643" providerId="LiveId" clId="{FC31AC7C-A121-4F69-A24B-C4207270F227}" dt="2021-05-05T10:08:16.964" v="4393" actId="21"/>
          <ac:picMkLst>
            <pc:docMk/>
            <pc:sldMk cId="1613300725" sldId="257"/>
            <ac:picMk id="757" creationId="{26BAFDA5-67E7-4019-8F5A-526A4D4F57E8}"/>
          </ac:picMkLst>
        </pc:picChg>
        <pc:picChg chg="add del mod">
          <ac:chgData name="Fatima Pillosu" userId="a6295d4dc9e22643" providerId="LiveId" clId="{FC31AC7C-A121-4F69-A24B-C4207270F227}" dt="2021-05-05T10:08:16.964" v="4393" actId="21"/>
          <ac:picMkLst>
            <pc:docMk/>
            <pc:sldMk cId="1613300725" sldId="257"/>
            <ac:picMk id="758" creationId="{70306273-BEE8-4F17-A513-8B12A5B4F3FA}"/>
          </ac:picMkLst>
        </pc:picChg>
        <pc:picChg chg="add del mod">
          <ac:chgData name="Fatima Pillosu" userId="a6295d4dc9e22643" providerId="LiveId" clId="{FC31AC7C-A121-4F69-A24B-C4207270F227}" dt="2021-05-05T10:08:16.964" v="4393" actId="21"/>
          <ac:picMkLst>
            <pc:docMk/>
            <pc:sldMk cId="1613300725" sldId="257"/>
            <ac:picMk id="759" creationId="{08D55304-8169-4137-B025-F75F40CEDA71}"/>
          </ac:picMkLst>
        </pc:picChg>
        <pc:picChg chg="mod modCrop">
          <ac:chgData name="Fatima Pillosu" userId="a6295d4dc9e22643" providerId="LiveId" clId="{FC31AC7C-A121-4F69-A24B-C4207270F227}" dt="2021-05-06T14:01:26.640" v="6728" actId="732"/>
          <ac:picMkLst>
            <pc:docMk/>
            <pc:sldMk cId="1613300725" sldId="257"/>
            <ac:picMk id="800" creationId="{2A6FEA67-AD9B-4F7A-A816-E0B93172A7EF}"/>
          </ac:picMkLst>
        </pc:picChg>
        <pc:picChg chg="mod">
          <ac:chgData name="Fatima Pillosu" userId="a6295d4dc9e22643" providerId="LiveId" clId="{FC31AC7C-A121-4F69-A24B-C4207270F227}" dt="2021-05-05T15:00:28.493" v="6621" actId="1582"/>
          <ac:picMkLst>
            <pc:docMk/>
            <pc:sldMk cId="1613300725" sldId="257"/>
            <ac:picMk id="803" creationId="{8DDC67B3-24AD-4954-AA36-95064F2C20CC}"/>
          </ac:picMkLst>
        </pc:picChg>
        <pc:picChg chg="mod">
          <ac:chgData name="Fatima Pillosu" userId="a6295d4dc9e22643" providerId="LiveId" clId="{FC31AC7C-A121-4F69-A24B-C4207270F227}" dt="2021-05-05T15:00:28.493" v="6621" actId="1582"/>
          <ac:picMkLst>
            <pc:docMk/>
            <pc:sldMk cId="1613300725" sldId="257"/>
            <ac:picMk id="806" creationId="{9E56358C-E07B-457C-9133-BD06DEED2FE1}"/>
          </ac:picMkLst>
        </pc:picChg>
        <pc:picChg chg="mod topLvl">
          <ac:chgData name="Fatima Pillosu" userId="a6295d4dc9e22643" providerId="LiveId" clId="{FC31AC7C-A121-4F69-A24B-C4207270F227}" dt="2021-05-05T11:15:20.283" v="5493" actId="552"/>
          <ac:picMkLst>
            <pc:docMk/>
            <pc:sldMk cId="1613300725" sldId="257"/>
            <ac:picMk id="833" creationId="{08D22885-8330-4805-9C80-87D5EF954E2E}"/>
          </ac:picMkLst>
        </pc:picChg>
        <pc:picChg chg="mod topLvl">
          <ac:chgData name="Fatima Pillosu" userId="a6295d4dc9e22643" providerId="LiveId" clId="{FC31AC7C-A121-4F69-A24B-C4207270F227}" dt="2021-05-05T11:15:13.241" v="5492" actId="554"/>
          <ac:picMkLst>
            <pc:docMk/>
            <pc:sldMk cId="1613300725" sldId="257"/>
            <ac:picMk id="836" creationId="{E3346DA4-53DB-4810-87E9-410E60334D85}"/>
          </ac:picMkLst>
        </pc:picChg>
        <pc:picChg chg="mod topLvl">
          <ac:chgData name="Fatima Pillosu" userId="a6295d4dc9e22643" providerId="LiveId" clId="{FC31AC7C-A121-4F69-A24B-C4207270F227}" dt="2021-05-05T11:15:20.283" v="5493" actId="552"/>
          <ac:picMkLst>
            <pc:docMk/>
            <pc:sldMk cId="1613300725" sldId="257"/>
            <ac:picMk id="839" creationId="{F8482E83-5E8A-407D-B6DC-11B12EE62ED1}"/>
          </ac:picMkLst>
        </pc:picChg>
        <pc:picChg chg="mod topLvl">
          <ac:chgData name="Fatima Pillosu" userId="a6295d4dc9e22643" providerId="LiveId" clId="{FC31AC7C-A121-4F69-A24B-C4207270F227}" dt="2021-05-05T11:15:07.141" v="5491" actId="555"/>
          <ac:picMkLst>
            <pc:docMk/>
            <pc:sldMk cId="1613300725" sldId="257"/>
            <ac:picMk id="842" creationId="{F7AF8568-E1C3-42CE-BA83-D148DC20A5E1}"/>
          </ac:picMkLst>
        </pc:picChg>
        <pc:picChg chg="mod topLvl">
          <ac:chgData name="Fatima Pillosu" userId="a6295d4dc9e22643" providerId="LiveId" clId="{FC31AC7C-A121-4F69-A24B-C4207270F227}" dt="2021-05-05T11:14:06.653" v="5485" actId="164"/>
          <ac:picMkLst>
            <pc:docMk/>
            <pc:sldMk cId="1613300725" sldId="257"/>
            <ac:picMk id="845" creationId="{474FDA97-1874-443D-94E0-DDB2ADA7DF6E}"/>
          </ac:picMkLst>
        </pc:picChg>
        <pc:picChg chg="add del mod">
          <ac:chgData name="Fatima Pillosu" userId="a6295d4dc9e22643" providerId="LiveId" clId="{FC31AC7C-A121-4F69-A24B-C4207270F227}" dt="2021-05-05T10:26:48.056" v="4703" actId="21"/>
          <ac:picMkLst>
            <pc:docMk/>
            <pc:sldMk cId="1613300725" sldId="257"/>
            <ac:picMk id="923" creationId="{DD2B54A2-A749-43BD-A184-824F416FA985}"/>
          </ac:picMkLst>
        </pc:picChg>
        <pc:picChg chg="add del mod">
          <ac:chgData name="Fatima Pillosu" userId="a6295d4dc9e22643" providerId="LiveId" clId="{FC31AC7C-A121-4F69-A24B-C4207270F227}" dt="2021-05-05T10:26:48.056" v="4703" actId="21"/>
          <ac:picMkLst>
            <pc:docMk/>
            <pc:sldMk cId="1613300725" sldId="257"/>
            <ac:picMk id="924" creationId="{2C053D0F-9EE3-4344-914A-5CEC3FE31F25}"/>
          </ac:picMkLst>
        </pc:picChg>
        <pc:picChg chg="add del mod">
          <ac:chgData name="Fatima Pillosu" userId="a6295d4dc9e22643" providerId="LiveId" clId="{FC31AC7C-A121-4F69-A24B-C4207270F227}" dt="2021-05-05T10:26:48.056" v="4703" actId="21"/>
          <ac:picMkLst>
            <pc:docMk/>
            <pc:sldMk cId="1613300725" sldId="257"/>
            <ac:picMk id="925" creationId="{2DD4FE02-C87C-4156-992E-CDB1D4B92023}"/>
          </ac:picMkLst>
        </pc:picChg>
        <pc:picChg chg="add del mod">
          <ac:chgData name="Fatima Pillosu" userId="a6295d4dc9e22643" providerId="LiveId" clId="{FC31AC7C-A121-4F69-A24B-C4207270F227}" dt="2021-05-05T10:26:48.056" v="4703" actId="21"/>
          <ac:picMkLst>
            <pc:docMk/>
            <pc:sldMk cId="1613300725" sldId="257"/>
            <ac:picMk id="926" creationId="{8080E3A3-7B6F-4FFB-BEC3-B5931BB121C2}"/>
          </ac:picMkLst>
        </pc:picChg>
        <pc:picChg chg="add del mod">
          <ac:chgData name="Fatima Pillosu" userId="a6295d4dc9e22643" providerId="LiveId" clId="{FC31AC7C-A121-4F69-A24B-C4207270F227}" dt="2021-05-05T11:41:41.944" v="6104" actId="21"/>
          <ac:picMkLst>
            <pc:docMk/>
            <pc:sldMk cId="1613300725" sldId="257"/>
            <ac:picMk id="944" creationId="{A283397D-0A95-4325-A904-22BEA1DCF623}"/>
          </ac:picMkLst>
        </pc:picChg>
        <pc:picChg chg="add del mod">
          <ac:chgData name="Fatima Pillosu" userId="a6295d4dc9e22643" providerId="LiveId" clId="{FC31AC7C-A121-4F69-A24B-C4207270F227}" dt="2021-05-05T11:41:41.944" v="6104" actId="21"/>
          <ac:picMkLst>
            <pc:docMk/>
            <pc:sldMk cId="1613300725" sldId="257"/>
            <ac:picMk id="945" creationId="{E31F1F45-ADE2-4915-B93B-292FCAFB176D}"/>
          </ac:picMkLst>
        </pc:picChg>
        <pc:picChg chg="add del mod">
          <ac:chgData name="Fatima Pillosu" userId="a6295d4dc9e22643" providerId="LiveId" clId="{FC31AC7C-A121-4F69-A24B-C4207270F227}" dt="2021-05-05T11:41:41.944" v="6104" actId="21"/>
          <ac:picMkLst>
            <pc:docMk/>
            <pc:sldMk cId="1613300725" sldId="257"/>
            <ac:picMk id="946" creationId="{2A62E007-B9AD-49A4-8B59-3BB1617F04A8}"/>
          </ac:picMkLst>
        </pc:picChg>
        <pc:picChg chg="add del mod">
          <ac:chgData name="Fatima Pillosu" userId="a6295d4dc9e22643" providerId="LiveId" clId="{FC31AC7C-A121-4F69-A24B-C4207270F227}" dt="2021-05-05T11:41:41.944" v="6104" actId="21"/>
          <ac:picMkLst>
            <pc:docMk/>
            <pc:sldMk cId="1613300725" sldId="257"/>
            <ac:picMk id="947" creationId="{4AA2BAA3-818E-481A-A9EB-4271C25CE826}"/>
          </ac:picMkLst>
        </pc:picChg>
        <pc:picChg chg="mod ord">
          <ac:chgData name="Fatima Pillosu" userId="a6295d4dc9e22643" providerId="LiveId" clId="{FC31AC7C-A121-4F69-A24B-C4207270F227}" dt="2021-05-05T14:39:12.702" v="6465" actId="1582"/>
          <ac:picMkLst>
            <pc:docMk/>
            <pc:sldMk cId="1613300725" sldId="257"/>
            <ac:picMk id="1058" creationId="{6E5DD5E4-1634-4393-AA64-E071473EA131}"/>
          </ac:picMkLst>
        </pc:picChg>
        <pc:picChg chg="mod ord">
          <ac:chgData name="Fatima Pillosu" userId="a6295d4dc9e22643" providerId="LiveId" clId="{FC31AC7C-A121-4F69-A24B-C4207270F227}" dt="2021-05-05T14:04:09.173" v="6202" actId="167"/>
          <ac:picMkLst>
            <pc:docMk/>
            <pc:sldMk cId="1613300725" sldId="257"/>
            <ac:picMk id="1061" creationId="{8BBF3753-F909-4782-987E-E7B674A7DEF2}"/>
          </ac:picMkLst>
        </pc:picChg>
        <pc:picChg chg="add del mod">
          <ac:chgData name="Fatima Pillosu" userId="a6295d4dc9e22643" providerId="LiveId" clId="{FC31AC7C-A121-4F69-A24B-C4207270F227}" dt="2021-05-05T14:47:06.013" v="6583" actId="21"/>
          <ac:picMkLst>
            <pc:docMk/>
            <pc:sldMk cId="1613300725" sldId="257"/>
            <ac:picMk id="1115" creationId="{2F65E629-9CAD-4966-BE30-1EA3FAC1BBC8}"/>
          </ac:picMkLst>
        </pc:picChg>
        <pc:picChg chg="add del mod">
          <ac:chgData name="Fatima Pillosu" userId="a6295d4dc9e22643" providerId="LiveId" clId="{FC31AC7C-A121-4F69-A24B-C4207270F227}" dt="2021-05-05T14:47:06.013" v="6583" actId="21"/>
          <ac:picMkLst>
            <pc:docMk/>
            <pc:sldMk cId="1613300725" sldId="257"/>
            <ac:picMk id="1116" creationId="{E1AACB41-4082-47DE-BC1A-BCD17FEC624F}"/>
          </ac:picMkLst>
        </pc:picChg>
        <pc:picChg chg="add del mod">
          <ac:chgData name="Fatima Pillosu" userId="a6295d4dc9e22643" providerId="LiveId" clId="{FC31AC7C-A121-4F69-A24B-C4207270F227}" dt="2021-05-05T14:47:06.013" v="6583" actId="21"/>
          <ac:picMkLst>
            <pc:docMk/>
            <pc:sldMk cId="1613300725" sldId="257"/>
            <ac:picMk id="1117" creationId="{1671E3CA-660A-47FA-8A86-3C03DE203657}"/>
          </ac:picMkLst>
        </pc:picChg>
        <pc:picChg chg="add del mod">
          <ac:chgData name="Fatima Pillosu" userId="a6295d4dc9e22643" providerId="LiveId" clId="{FC31AC7C-A121-4F69-A24B-C4207270F227}" dt="2021-05-05T14:47:06.013" v="6583" actId="21"/>
          <ac:picMkLst>
            <pc:docMk/>
            <pc:sldMk cId="1613300725" sldId="257"/>
            <ac:picMk id="1118" creationId="{D190B6CC-8E5A-46A6-B1E3-88D15C35B527}"/>
          </ac:picMkLst>
        </pc:picChg>
        <pc:picChg chg="mod ord">
          <ac:chgData name="Fatima Pillosu" userId="a6295d4dc9e22643" providerId="LiveId" clId="{FC31AC7C-A121-4F69-A24B-C4207270F227}" dt="2021-05-05T14:39:12.702" v="6465" actId="1582"/>
          <ac:picMkLst>
            <pc:docMk/>
            <pc:sldMk cId="1613300725" sldId="257"/>
            <ac:picMk id="1182" creationId="{57B24740-4814-4698-825C-D8CD59D38294}"/>
          </ac:picMkLst>
        </pc:picChg>
        <pc:picChg chg="mod ord">
          <ac:chgData name="Fatima Pillosu" userId="a6295d4dc9e22643" providerId="LiveId" clId="{FC31AC7C-A121-4F69-A24B-C4207270F227}" dt="2021-05-05T14:39:12.702" v="6465" actId="1582"/>
          <ac:picMkLst>
            <pc:docMk/>
            <pc:sldMk cId="1613300725" sldId="257"/>
            <ac:picMk id="1185" creationId="{58AE8E12-3A3D-4CC1-B4B5-30C6F510BD1E}"/>
          </ac:picMkLst>
        </pc:picChg>
        <pc:picChg chg="mod ord">
          <ac:chgData name="Fatima Pillosu" userId="a6295d4dc9e22643" providerId="LiveId" clId="{FC31AC7C-A121-4F69-A24B-C4207270F227}" dt="2021-05-05T14:39:12.702" v="6465" actId="1582"/>
          <ac:picMkLst>
            <pc:docMk/>
            <pc:sldMk cId="1613300725" sldId="257"/>
            <ac:picMk id="1188" creationId="{2C286897-13D7-4F21-AFBA-6877C0900434}"/>
          </ac:picMkLst>
        </pc:picChg>
        <pc:cxnChg chg="add del mod">
          <ac:chgData name="Fatima Pillosu" userId="a6295d4dc9e22643" providerId="LiveId" clId="{FC31AC7C-A121-4F69-A24B-C4207270F227}" dt="2021-05-05T14:46:51.081" v="6580" actId="478"/>
          <ac:cxnSpMkLst>
            <pc:docMk/>
            <pc:sldMk cId="1613300725" sldId="257"/>
            <ac:cxnSpMk id="5" creationId="{D15DC7DA-08F5-46DC-B0B6-1F6E5C0B0E79}"/>
          </ac:cxnSpMkLst>
        </pc:cxnChg>
        <pc:cxnChg chg="add del mod">
          <ac:chgData name="Fatima Pillosu" userId="a6295d4dc9e22643" providerId="LiveId" clId="{FC31AC7C-A121-4F69-A24B-C4207270F227}" dt="2021-05-05T14:47:03.521" v="6582" actId="478"/>
          <ac:cxnSpMkLst>
            <pc:docMk/>
            <pc:sldMk cId="1613300725" sldId="257"/>
            <ac:cxnSpMk id="8" creationId="{D05A288F-9FD3-4DB3-9529-53E6FC382C97}"/>
          </ac:cxnSpMkLst>
        </pc:cxnChg>
        <pc:cxnChg chg="add del mod">
          <ac:chgData name="Fatima Pillosu" userId="a6295d4dc9e22643" providerId="LiveId" clId="{FC31AC7C-A121-4F69-A24B-C4207270F227}" dt="2021-04-29T09:11:38.702" v="880" actId="478"/>
          <ac:cxnSpMkLst>
            <pc:docMk/>
            <pc:sldMk cId="1613300725" sldId="257"/>
            <ac:cxnSpMk id="32" creationId="{32E13D4A-055F-4C5C-B4A6-7F5B55CB2025}"/>
          </ac:cxnSpMkLst>
        </pc:cxnChg>
        <pc:cxnChg chg="add del mod">
          <ac:chgData name="Fatima Pillosu" userId="a6295d4dc9e22643" providerId="LiveId" clId="{FC31AC7C-A121-4F69-A24B-C4207270F227}" dt="2021-04-29T09:29:24.502" v="1156" actId="478"/>
          <ac:cxnSpMkLst>
            <pc:docMk/>
            <pc:sldMk cId="1613300725" sldId="257"/>
            <ac:cxnSpMk id="75" creationId="{13046D0C-CDB1-4E0C-8BEA-DE676983AD6B}"/>
          </ac:cxnSpMkLst>
        </pc:cxnChg>
        <pc:cxnChg chg="add del mod">
          <ac:chgData name="Fatima Pillosu" userId="a6295d4dc9e22643" providerId="LiveId" clId="{FC31AC7C-A121-4F69-A24B-C4207270F227}" dt="2021-05-05T14:46:51.081" v="6580" actId="478"/>
          <ac:cxnSpMkLst>
            <pc:docMk/>
            <pc:sldMk cId="1613300725" sldId="257"/>
            <ac:cxnSpMk id="181" creationId="{A3EBF9CF-D20A-4146-9532-C90B7EBBDE97}"/>
          </ac:cxnSpMkLst>
        </pc:cxnChg>
        <pc:cxnChg chg="add del mod">
          <ac:chgData name="Fatima Pillosu" userId="a6295d4dc9e22643" providerId="LiveId" clId="{FC31AC7C-A121-4F69-A24B-C4207270F227}" dt="2021-04-29T11:01:03.894" v="2226" actId="478"/>
          <ac:cxnSpMkLst>
            <pc:docMk/>
            <pc:sldMk cId="1613300725" sldId="257"/>
            <ac:cxnSpMk id="257" creationId="{28A3D96D-80C4-470B-8FEC-448FDF1C38EF}"/>
          </ac:cxnSpMkLst>
        </pc:cxnChg>
        <pc:cxnChg chg="add del mod">
          <ac:chgData name="Fatima Pillosu" userId="a6295d4dc9e22643" providerId="LiveId" clId="{FC31AC7C-A121-4F69-A24B-C4207270F227}" dt="2021-04-29T11:01:31.139" v="2229" actId="478"/>
          <ac:cxnSpMkLst>
            <pc:docMk/>
            <pc:sldMk cId="1613300725" sldId="257"/>
            <ac:cxnSpMk id="259" creationId="{02F3AFC2-C5E8-4B00-A3A1-0A6F48D74803}"/>
          </ac:cxnSpMkLst>
        </pc:cxnChg>
        <pc:cxnChg chg="add del mod">
          <ac:chgData name="Fatima Pillosu" userId="a6295d4dc9e22643" providerId="LiveId" clId="{FC31AC7C-A121-4F69-A24B-C4207270F227}" dt="2021-05-05T14:47:28.695" v="6586"/>
          <ac:cxnSpMkLst>
            <pc:docMk/>
            <pc:sldMk cId="1613300725" sldId="257"/>
            <ac:cxnSpMk id="260" creationId="{3743CA61-4200-49A0-9BC3-7136AE2BD23A}"/>
          </ac:cxnSpMkLst>
        </pc:cxnChg>
        <pc:cxnChg chg="add del mod">
          <ac:chgData name="Fatima Pillosu" userId="a6295d4dc9e22643" providerId="LiveId" clId="{FC31AC7C-A121-4F69-A24B-C4207270F227}" dt="2021-05-05T14:47:28.695" v="6586"/>
          <ac:cxnSpMkLst>
            <pc:docMk/>
            <pc:sldMk cId="1613300725" sldId="257"/>
            <ac:cxnSpMk id="261" creationId="{9703B667-99D2-44F4-9192-30B93B771BD1}"/>
          </ac:cxnSpMkLst>
        </pc:cxnChg>
        <pc:cxnChg chg="add del mod">
          <ac:chgData name="Fatima Pillosu" userId="a6295d4dc9e22643" providerId="LiveId" clId="{FC31AC7C-A121-4F69-A24B-C4207270F227}" dt="2021-05-05T14:47:28.695" v="6586"/>
          <ac:cxnSpMkLst>
            <pc:docMk/>
            <pc:sldMk cId="1613300725" sldId="257"/>
            <ac:cxnSpMk id="262" creationId="{2DE0CA90-99BD-4063-B49C-628C74F43A7B}"/>
          </ac:cxnSpMkLst>
        </pc:cxnChg>
        <pc:cxnChg chg="add del mod">
          <ac:chgData name="Fatima Pillosu" userId="a6295d4dc9e22643" providerId="LiveId" clId="{FC31AC7C-A121-4F69-A24B-C4207270F227}" dt="2021-05-05T14:47:28.695" v="6586"/>
          <ac:cxnSpMkLst>
            <pc:docMk/>
            <pc:sldMk cId="1613300725" sldId="257"/>
            <ac:cxnSpMk id="263" creationId="{E72BA120-4CBC-4467-B1A0-51141E85B30F}"/>
          </ac:cxnSpMkLst>
        </pc:cxnChg>
        <pc:cxnChg chg="add del mod">
          <ac:chgData name="Fatima Pillosu" userId="a6295d4dc9e22643" providerId="LiveId" clId="{FC31AC7C-A121-4F69-A24B-C4207270F227}" dt="2021-05-05T14:47:43.080" v="6588" actId="21"/>
          <ac:cxnSpMkLst>
            <pc:docMk/>
            <pc:sldMk cId="1613300725" sldId="257"/>
            <ac:cxnSpMk id="426" creationId="{A44AAA58-4501-4A76-9690-6859AC513382}"/>
          </ac:cxnSpMkLst>
        </pc:cxnChg>
        <pc:cxnChg chg="add del mod">
          <ac:chgData name="Fatima Pillosu" userId="a6295d4dc9e22643" providerId="LiveId" clId="{FC31AC7C-A121-4F69-A24B-C4207270F227}" dt="2021-05-05T14:47:43.080" v="6588" actId="21"/>
          <ac:cxnSpMkLst>
            <pc:docMk/>
            <pc:sldMk cId="1613300725" sldId="257"/>
            <ac:cxnSpMk id="427" creationId="{A677436D-8399-4BC7-88CB-1E14811BEE5C}"/>
          </ac:cxnSpMkLst>
        </pc:cxnChg>
        <pc:cxnChg chg="add del mod">
          <ac:chgData name="Fatima Pillosu" userId="a6295d4dc9e22643" providerId="LiveId" clId="{FC31AC7C-A121-4F69-A24B-C4207270F227}" dt="2021-05-05T14:47:43.080" v="6588" actId="21"/>
          <ac:cxnSpMkLst>
            <pc:docMk/>
            <pc:sldMk cId="1613300725" sldId="257"/>
            <ac:cxnSpMk id="428" creationId="{DAA35517-A5DD-49E3-8C3C-BB60AE235243}"/>
          </ac:cxnSpMkLst>
        </pc:cxnChg>
        <pc:cxnChg chg="add del mod">
          <ac:chgData name="Fatima Pillosu" userId="a6295d4dc9e22643" providerId="LiveId" clId="{FC31AC7C-A121-4F69-A24B-C4207270F227}" dt="2021-05-05T14:47:43.080" v="6588" actId="21"/>
          <ac:cxnSpMkLst>
            <pc:docMk/>
            <pc:sldMk cId="1613300725" sldId="257"/>
            <ac:cxnSpMk id="429" creationId="{6B1F6DED-A634-4482-A2C6-ADA331681968}"/>
          </ac:cxnSpMkLst>
        </pc:cxnChg>
        <pc:cxnChg chg="add del mod">
          <ac:chgData name="Fatima Pillosu" userId="a6295d4dc9e22643" providerId="LiveId" clId="{FC31AC7C-A121-4F69-A24B-C4207270F227}" dt="2021-04-29T15:43:21.282" v="3736" actId="478"/>
          <ac:cxnSpMkLst>
            <pc:docMk/>
            <pc:sldMk cId="1613300725" sldId="257"/>
            <ac:cxnSpMk id="446" creationId="{F83F3439-06A2-4239-9B28-985D1637B559}"/>
          </ac:cxnSpMkLst>
        </pc:cxnChg>
        <pc:cxnChg chg="add del mod">
          <ac:chgData name="Fatima Pillosu" userId="a6295d4dc9e22643" providerId="LiveId" clId="{FC31AC7C-A121-4F69-A24B-C4207270F227}" dt="2021-04-29T15:43:24.882" v="3737" actId="478"/>
          <ac:cxnSpMkLst>
            <pc:docMk/>
            <pc:sldMk cId="1613300725" sldId="257"/>
            <ac:cxnSpMk id="464" creationId="{8AEA4310-C955-4C65-AB30-650B086FCEB8}"/>
          </ac:cxnSpMkLst>
        </pc:cxnChg>
        <pc:cxnChg chg="add del mod">
          <ac:chgData name="Fatima Pillosu" userId="a6295d4dc9e22643" providerId="LiveId" clId="{FC31AC7C-A121-4F69-A24B-C4207270F227}" dt="2021-04-29T15:44:57.067" v="3768" actId="478"/>
          <ac:cxnSpMkLst>
            <pc:docMk/>
            <pc:sldMk cId="1613300725" sldId="257"/>
            <ac:cxnSpMk id="466" creationId="{06B872A4-2F41-4CAC-8665-0C945377FF6F}"/>
          </ac:cxnSpMkLst>
        </pc:cxnChg>
        <pc:cxnChg chg="add del mod">
          <ac:chgData name="Fatima Pillosu" userId="a6295d4dc9e22643" providerId="LiveId" clId="{FC31AC7C-A121-4F69-A24B-C4207270F227}" dt="2021-05-05T14:48:06.529" v="6598" actId="21"/>
          <ac:cxnSpMkLst>
            <pc:docMk/>
            <pc:sldMk cId="1613300725" sldId="257"/>
            <ac:cxnSpMk id="594" creationId="{28F4D87E-CB2D-4EFA-A226-7726F5458872}"/>
          </ac:cxnSpMkLst>
        </pc:cxnChg>
        <pc:cxnChg chg="add del mod">
          <ac:chgData name="Fatima Pillosu" userId="a6295d4dc9e22643" providerId="LiveId" clId="{FC31AC7C-A121-4F69-A24B-C4207270F227}" dt="2021-05-05T14:48:06.529" v="6598" actId="21"/>
          <ac:cxnSpMkLst>
            <pc:docMk/>
            <pc:sldMk cId="1613300725" sldId="257"/>
            <ac:cxnSpMk id="595" creationId="{E226525B-8017-4D83-82D3-541101D2BBF3}"/>
          </ac:cxnSpMkLst>
        </pc:cxnChg>
        <pc:cxnChg chg="add del mod">
          <ac:chgData name="Fatima Pillosu" userId="a6295d4dc9e22643" providerId="LiveId" clId="{FC31AC7C-A121-4F69-A24B-C4207270F227}" dt="2021-05-05T14:48:06.529" v="6598" actId="21"/>
          <ac:cxnSpMkLst>
            <pc:docMk/>
            <pc:sldMk cId="1613300725" sldId="257"/>
            <ac:cxnSpMk id="596" creationId="{14162E80-C5ED-4BCE-9262-D125197AFC84}"/>
          </ac:cxnSpMkLst>
        </pc:cxnChg>
        <pc:cxnChg chg="add del mod">
          <ac:chgData name="Fatima Pillosu" userId="a6295d4dc9e22643" providerId="LiveId" clId="{FC31AC7C-A121-4F69-A24B-C4207270F227}" dt="2021-05-05T14:48:06.529" v="6598" actId="21"/>
          <ac:cxnSpMkLst>
            <pc:docMk/>
            <pc:sldMk cId="1613300725" sldId="257"/>
            <ac:cxnSpMk id="597" creationId="{DA8FF479-80FC-4EC8-B7E6-170926520A07}"/>
          </ac:cxnSpMkLst>
        </pc:cxnChg>
        <pc:cxnChg chg="add del mod">
          <ac:chgData name="Fatima Pillosu" userId="a6295d4dc9e22643" providerId="LiveId" clId="{FC31AC7C-A121-4F69-A24B-C4207270F227}" dt="2021-04-29T15:45:42.783" v="3776" actId="478"/>
          <ac:cxnSpMkLst>
            <pc:docMk/>
            <pc:sldMk cId="1613300725" sldId="257"/>
            <ac:cxnSpMk id="612" creationId="{D7CADE10-D15F-4FD0-9644-9DB711F38DFB}"/>
          </ac:cxnSpMkLst>
        </pc:cxnChg>
        <pc:cxnChg chg="add del mod">
          <ac:chgData name="Fatima Pillosu" userId="a6295d4dc9e22643" providerId="LiveId" clId="{FC31AC7C-A121-4F69-A24B-C4207270F227}" dt="2021-04-29T16:20:33.622" v="4142" actId="478"/>
          <ac:cxnSpMkLst>
            <pc:docMk/>
            <pc:sldMk cId="1613300725" sldId="257"/>
            <ac:cxnSpMk id="761" creationId="{FDB42D71-2936-43F3-ACDD-D499A7EB9370}"/>
          </ac:cxnSpMkLst>
        </pc:cxnChg>
        <pc:cxnChg chg="add mod">
          <ac:chgData name="Fatima Pillosu" userId="a6295d4dc9e22643" providerId="LiveId" clId="{FC31AC7C-A121-4F69-A24B-C4207270F227}" dt="2021-05-05T15:03:36.717" v="6636" actId="1037"/>
          <ac:cxnSpMkLst>
            <pc:docMk/>
            <pc:sldMk cId="1613300725" sldId="257"/>
            <ac:cxnSpMk id="762" creationId="{7D2B58B4-D852-43FF-91D0-5E2298AD6989}"/>
          </ac:cxnSpMkLst>
        </pc:cxnChg>
        <pc:cxnChg chg="add mod">
          <ac:chgData name="Fatima Pillosu" userId="a6295d4dc9e22643" providerId="LiveId" clId="{FC31AC7C-A121-4F69-A24B-C4207270F227}" dt="2021-05-05T15:03:36.717" v="6636" actId="1037"/>
          <ac:cxnSpMkLst>
            <pc:docMk/>
            <pc:sldMk cId="1613300725" sldId="257"/>
            <ac:cxnSpMk id="763" creationId="{AD5703A6-7079-40A1-9055-7BD97D31ABEF}"/>
          </ac:cxnSpMkLst>
        </pc:cxnChg>
        <pc:cxnChg chg="add mod">
          <ac:chgData name="Fatima Pillosu" userId="a6295d4dc9e22643" providerId="LiveId" clId="{FC31AC7C-A121-4F69-A24B-C4207270F227}" dt="2021-05-05T15:03:36.717" v="6636" actId="1037"/>
          <ac:cxnSpMkLst>
            <pc:docMk/>
            <pc:sldMk cId="1613300725" sldId="257"/>
            <ac:cxnSpMk id="764" creationId="{F0B011A1-2EFC-447F-B023-AF4B1E6396B9}"/>
          </ac:cxnSpMkLst>
        </pc:cxnChg>
        <pc:cxnChg chg="add mod">
          <ac:chgData name="Fatima Pillosu" userId="a6295d4dc9e22643" providerId="LiveId" clId="{FC31AC7C-A121-4F69-A24B-C4207270F227}" dt="2021-05-05T15:03:36.717" v="6636" actId="1037"/>
          <ac:cxnSpMkLst>
            <pc:docMk/>
            <pc:sldMk cId="1613300725" sldId="257"/>
            <ac:cxnSpMk id="765" creationId="{6D72EB80-09FD-43B5-BC3E-553E6517C6EE}"/>
          </ac:cxnSpMkLst>
        </pc:cxnChg>
        <pc:cxnChg chg="add del mod">
          <ac:chgData name="Fatima Pillosu" userId="a6295d4dc9e22643" providerId="LiveId" clId="{FC31AC7C-A121-4F69-A24B-C4207270F227}" dt="2021-05-05T10:08:16.964" v="4393" actId="21"/>
          <ac:cxnSpMkLst>
            <pc:docMk/>
            <pc:sldMk cId="1613300725" sldId="257"/>
            <ac:cxnSpMk id="765" creationId="{85996139-2948-4A16-91EA-15CB687EC94C}"/>
          </ac:cxnSpMkLst>
        </pc:cxnChg>
        <pc:cxnChg chg="add del mod">
          <ac:chgData name="Fatima Pillosu" userId="a6295d4dc9e22643" providerId="LiveId" clId="{FC31AC7C-A121-4F69-A24B-C4207270F227}" dt="2021-05-05T10:08:16.964" v="4393" actId="21"/>
          <ac:cxnSpMkLst>
            <pc:docMk/>
            <pc:sldMk cId="1613300725" sldId="257"/>
            <ac:cxnSpMk id="767" creationId="{91298355-84BC-45AA-8942-626C4000772B}"/>
          </ac:cxnSpMkLst>
        </pc:cxnChg>
        <pc:cxnChg chg="add del mod">
          <ac:chgData name="Fatima Pillosu" userId="a6295d4dc9e22643" providerId="LiveId" clId="{FC31AC7C-A121-4F69-A24B-C4207270F227}" dt="2021-05-05T10:08:16.964" v="4393" actId="21"/>
          <ac:cxnSpMkLst>
            <pc:docMk/>
            <pc:sldMk cId="1613300725" sldId="257"/>
            <ac:cxnSpMk id="768" creationId="{4B773C0E-4744-4C8D-8AA1-0B234FAD63AD}"/>
          </ac:cxnSpMkLst>
        </pc:cxnChg>
        <pc:cxnChg chg="add del mod">
          <ac:chgData name="Fatima Pillosu" userId="a6295d4dc9e22643" providerId="LiveId" clId="{FC31AC7C-A121-4F69-A24B-C4207270F227}" dt="2021-05-05T10:08:16.964" v="4393" actId="21"/>
          <ac:cxnSpMkLst>
            <pc:docMk/>
            <pc:sldMk cId="1613300725" sldId="257"/>
            <ac:cxnSpMk id="769" creationId="{DDB2B7A4-BD8D-4050-85C2-3FA6A1C4554B}"/>
          </ac:cxnSpMkLst>
        </pc:cxnChg>
        <pc:cxnChg chg="add del">
          <ac:chgData name="Fatima Pillosu" userId="a6295d4dc9e22643" providerId="LiveId" clId="{FC31AC7C-A121-4F69-A24B-C4207270F227}" dt="2021-05-05T10:07:59.599" v="4392" actId="478"/>
          <ac:cxnSpMkLst>
            <pc:docMk/>
            <pc:sldMk cId="1613300725" sldId="257"/>
            <ac:cxnSpMk id="789" creationId="{329ADFF9-E3F0-4EE8-B7A3-5647F6B0D3FF}"/>
          </ac:cxnSpMkLst>
        </pc:cxnChg>
        <pc:cxnChg chg="add del mod">
          <ac:chgData name="Fatima Pillosu" userId="a6295d4dc9e22643" providerId="LiveId" clId="{FC31AC7C-A121-4F69-A24B-C4207270F227}" dt="2021-05-05T10:26:48.056" v="4703" actId="21"/>
          <ac:cxnSpMkLst>
            <pc:docMk/>
            <pc:sldMk cId="1613300725" sldId="257"/>
            <ac:cxnSpMk id="927" creationId="{50599295-38B7-410A-81E9-B2CB11665A8A}"/>
          </ac:cxnSpMkLst>
        </pc:cxnChg>
        <pc:cxnChg chg="add del mod">
          <ac:chgData name="Fatima Pillosu" userId="a6295d4dc9e22643" providerId="LiveId" clId="{FC31AC7C-A121-4F69-A24B-C4207270F227}" dt="2021-05-05T10:26:48.056" v="4703" actId="21"/>
          <ac:cxnSpMkLst>
            <pc:docMk/>
            <pc:sldMk cId="1613300725" sldId="257"/>
            <ac:cxnSpMk id="928" creationId="{0278955D-2E3D-42C6-9306-91AB9FE10AD1}"/>
          </ac:cxnSpMkLst>
        </pc:cxnChg>
        <pc:cxnChg chg="add del mod">
          <ac:chgData name="Fatima Pillosu" userId="a6295d4dc9e22643" providerId="LiveId" clId="{FC31AC7C-A121-4F69-A24B-C4207270F227}" dt="2021-05-05T10:26:48.056" v="4703" actId="21"/>
          <ac:cxnSpMkLst>
            <pc:docMk/>
            <pc:sldMk cId="1613300725" sldId="257"/>
            <ac:cxnSpMk id="929" creationId="{A9D60B3F-5769-4262-873D-83E395167431}"/>
          </ac:cxnSpMkLst>
        </pc:cxnChg>
        <pc:cxnChg chg="add del mod">
          <ac:chgData name="Fatima Pillosu" userId="a6295d4dc9e22643" providerId="LiveId" clId="{FC31AC7C-A121-4F69-A24B-C4207270F227}" dt="2021-05-05T10:26:48.056" v="4703" actId="21"/>
          <ac:cxnSpMkLst>
            <pc:docMk/>
            <pc:sldMk cId="1613300725" sldId="257"/>
            <ac:cxnSpMk id="930" creationId="{36CBBEA8-CF98-4FD3-B1ED-22C9EEF5351E}"/>
          </ac:cxnSpMkLst>
        </pc:cxnChg>
        <pc:cxnChg chg="add del mod">
          <ac:chgData name="Fatima Pillosu" userId="a6295d4dc9e22643" providerId="LiveId" clId="{FC31AC7C-A121-4F69-A24B-C4207270F227}" dt="2021-05-05T11:41:41.944" v="6104" actId="21"/>
          <ac:cxnSpMkLst>
            <pc:docMk/>
            <pc:sldMk cId="1613300725" sldId="257"/>
            <ac:cxnSpMk id="973" creationId="{01A426DD-93A0-4808-B573-A4EA1C4F252C}"/>
          </ac:cxnSpMkLst>
        </pc:cxnChg>
        <pc:cxnChg chg="add del mod">
          <ac:chgData name="Fatima Pillosu" userId="a6295d4dc9e22643" providerId="LiveId" clId="{FC31AC7C-A121-4F69-A24B-C4207270F227}" dt="2021-05-05T11:41:41.944" v="6104" actId="21"/>
          <ac:cxnSpMkLst>
            <pc:docMk/>
            <pc:sldMk cId="1613300725" sldId="257"/>
            <ac:cxnSpMk id="974" creationId="{133DC2FC-D37F-4ADD-B062-D1DFEB449E3D}"/>
          </ac:cxnSpMkLst>
        </pc:cxnChg>
        <pc:cxnChg chg="add del mod">
          <ac:chgData name="Fatima Pillosu" userId="a6295d4dc9e22643" providerId="LiveId" clId="{FC31AC7C-A121-4F69-A24B-C4207270F227}" dt="2021-05-05T11:41:41.944" v="6104" actId="21"/>
          <ac:cxnSpMkLst>
            <pc:docMk/>
            <pc:sldMk cId="1613300725" sldId="257"/>
            <ac:cxnSpMk id="975" creationId="{64614704-EF1E-44D8-9EED-4F2F8D400B38}"/>
          </ac:cxnSpMkLst>
        </pc:cxnChg>
        <pc:cxnChg chg="add del mod">
          <ac:chgData name="Fatima Pillosu" userId="a6295d4dc9e22643" providerId="LiveId" clId="{FC31AC7C-A121-4F69-A24B-C4207270F227}" dt="2021-05-05T11:41:41.944" v="6104" actId="21"/>
          <ac:cxnSpMkLst>
            <pc:docMk/>
            <pc:sldMk cId="1613300725" sldId="257"/>
            <ac:cxnSpMk id="976" creationId="{824B534F-537C-4969-8884-37CDEE1CB948}"/>
          </ac:cxnSpMkLst>
        </pc:cxnChg>
        <pc:cxnChg chg="add del mod">
          <ac:chgData name="Fatima Pillosu" userId="a6295d4dc9e22643" providerId="LiveId" clId="{FC31AC7C-A121-4F69-A24B-C4207270F227}" dt="2021-05-05T11:41:40.227" v="6103" actId="478"/>
          <ac:cxnSpMkLst>
            <pc:docMk/>
            <pc:sldMk cId="1613300725" sldId="257"/>
            <ac:cxnSpMk id="1054" creationId="{41A36E5F-D894-40B3-A6AF-09F7EDA7CDBE}"/>
          </ac:cxnSpMkLst>
        </pc:cxnChg>
        <pc:cxnChg chg="add del mod">
          <ac:chgData name="Fatima Pillosu" userId="a6295d4dc9e22643" providerId="LiveId" clId="{FC31AC7C-A121-4F69-A24B-C4207270F227}" dt="2021-05-05T14:47:06.013" v="6583" actId="21"/>
          <ac:cxnSpMkLst>
            <pc:docMk/>
            <pc:sldMk cId="1613300725" sldId="257"/>
            <ac:cxnSpMk id="1144" creationId="{4F7A107F-1B13-4136-9304-9B99EE777C6B}"/>
          </ac:cxnSpMkLst>
        </pc:cxnChg>
        <pc:cxnChg chg="add del mod">
          <ac:chgData name="Fatima Pillosu" userId="a6295d4dc9e22643" providerId="LiveId" clId="{FC31AC7C-A121-4F69-A24B-C4207270F227}" dt="2021-05-05T14:47:06.013" v="6583" actId="21"/>
          <ac:cxnSpMkLst>
            <pc:docMk/>
            <pc:sldMk cId="1613300725" sldId="257"/>
            <ac:cxnSpMk id="1145" creationId="{0F20A3A0-7B31-4122-9CCA-A401E26A8094}"/>
          </ac:cxnSpMkLst>
        </pc:cxnChg>
        <pc:cxnChg chg="add del mod">
          <ac:chgData name="Fatima Pillosu" userId="a6295d4dc9e22643" providerId="LiveId" clId="{FC31AC7C-A121-4F69-A24B-C4207270F227}" dt="2021-05-05T14:47:06.013" v="6583" actId="21"/>
          <ac:cxnSpMkLst>
            <pc:docMk/>
            <pc:sldMk cId="1613300725" sldId="257"/>
            <ac:cxnSpMk id="1146" creationId="{1DB23999-2D7D-49F4-9B74-B8962DF77788}"/>
          </ac:cxnSpMkLst>
        </pc:cxnChg>
        <pc:cxnChg chg="add del mod">
          <ac:chgData name="Fatima Pillosu" userId="a6295d4dc9e22643" providerId="LiveId" clId="{FC31AC7C-A121-4F69-A24B-C4207270F227}" dt="2021-05-05T14:47:06.013" v="6583" actId="21"/>
          <ac:cxnSpMkLst>
            <pc:docMk/>
            <pc:sldMk cId="1613300725" sldId="257"/>
            <ac:cxnSpMk id="1147" creationId="{3160A1C5-59B8-496B-9EB6-1246BEF56061}"/>
          </ac:cxnSpMkLst>
        </pc:cxnChg>
      </pc:sldChg>
      <pc:sldChg chg="addSp delSp modSp new del mod">
        <pc:chgData name="Fatima Pillosu" userId="a6295d4dc9e22643" providerId="LiveId" clId="{FC31AC7C-A121-4F69-A24B-C4207270F227}" dt="2021-04-29T09:39:27.101" v="1292" actId="2696"/>
        <pc:sldMkLst>
          <pc:docMk/>
          <pc:sldMk cId="161443465" sldId="258"/>
        </pc:sldMkLst>
        <pc:spChg chg="del">
          <ac:chgData name="Fatima Pillosu" userId="a6295d4dc9e22643" providerId="LiveId" clId="{FC31AC7C-A121-4F69-A24B-C4207270F227}" dt="2021-04-29T08:57:23.630" v="678" actId="478"/>
          <ac:spMkLst>
            <pc:docMk/>
            <pc:sldMk cId="161443465" sldId="258"/>
            <ac:spMk id="2" creationId="{6353C50F-8F63-419D-A4F7-5F5A38D85F3A}"/>
          </ac:spMkLst>
        </pc:spChg>
        <pc:spChg chg="del">
          <ac:chgData name="Fatima Pillosu" userId="a6295d4dc9e22643" providerId="LiveId" clId="{FC31AC7C-A121-4F69-A24B-C4207270F227}" dt="2021-04-29T08:57:00.392" v="672" actId="931"/>
          <ac:spMkLst>
            <pc:docMk/>
            <pc:sldMk cId="161443465" sldId="258"/>
            <ac:spMk id="3" creationId="{E8B51FF8-F5A5-4163-9EE3-33DBE32FC2B8}"/>
          </ac:spMkLst>
        </pc:spChg>
        <pc:spChg chg="add del mod">
          <ac:chgData name="Fatima Pillosu" userId="a6295d4dc9e22643" providerId="LiveId" clId="{FC31AC7C-A121-4F69-A24B-C4207270F227}" dt="2021-04-29T08:57:22.442" v="677" actId="478"/>
          <ac:spMkLst>
            <pc:docMk/>
            <pc:sldMk cId="161443465" sldId="258"/>
            <ac:spMk id="9" creationId="{221C21AE-1627-4ACE-AEEA-2B08943AB80F}"/>
          </ac:spMkLst>
        </pc:spChg>
        <pc:spChg chg="add mod">
          <ac:chgData name="Fatima Pillosu" userId="a6295d4dc9e22643" providerId="LiveId" clId="{FC31AC7C-A121-4F69-A24B-C4207270F227}" dt="2021-04-29T09:27:01.538" v="1137" actId="1076"/>
          <ac:spMkLst>
            <pc:docMk/>
            <pc:sldMk cId="161443465" sldId="258"/>
            <ac:spMk id="28" creationId="{86B54041-5A2D-49E3-AEBC-3813C3545437}"/>
          </ac:spMkLst>
        </pc:spChg>
        <pc:spChg chg="add mod">
          <ac:chgData name="Fatima Pillosu" userId="a6295d4dc9e22643" providerId="LiveId" clId="{FC31AC7C-A121-4F69-A24B-C4207270F227}" dt="2021-04-29T09:26:32.855" v="1130" actId="1076"/>
          <ac:spMkLst>
            <pc:docMk/>
            <pc:sldMk cId="161443465" sldId="258"/>
            <ac:spMk id="30" creationId="{64B20909-27A3-40CA-B0DD-3033F914DBB6}"/>
          </ac:spMkLst>
        </pc:spChg>
        <pc:spChg chg="add mod">
          <ac:chgData name="Fatima Pillosu" userId="a6295d4dc9e22643" providerId="LiveId" clId="{FC31AC7C-A121-4F69-A24B-C4207270F227}" dt="2021-04-29T09:26:32.855" v="1130" actId="1076"/>
          <ac:spMkLst>
            <pc:docMk/>
            <pc:sldMk cId="161443465" sldId="258"/>
            <ac:spMk id="31" creationId="{3A701DF8-D4C8-4280-8D84-23397420E9FE}"/>
          </ac:spMkLst>
        </pc:spChg>
        <pc:spChg chg="add mod">
          <ac:chgData name="Fatima Pillosu" userId="a6295d4dc9e22643" providerId="LiveId" clId="{FC31AC7C-A121-4F69-A24B-C4207270F227}" dt="2021-04-29T09:26:32.855" v="1130" actId="1076"/>
          <ac:spMkLst>
            <pc:docMk/>
            <pc:sldMk cId="161443465" sldId="258"/>
            <ac:spMk id="32" creationId="{FA460A18-A4A1-4981-B379-5B50E4282DCF}"/>
          </ac:spMkLst>
        </pc:spChg>
        <pc:grpChg chg="add mod">
          <ac:chgData name="Fatima Pillosu" userId="a6295d4dc9e22643" providerId="LiveId" clId="{FC31AC7C-A121-4F69-A24B-C4207270F227}" dt="2021-04-29T09:26:02.670" v="1125" actId="164"/>
          <ac:grpSpMkLst>
            <pc:docMk/>
            <pc:sldMk cId="161443465" sldId="258"/>
            <ac:grpSpMk id="29" creationId="{6B836A8A-DAF6-4414-8A1F-AF02DAFA792B}"/>
          </ac:grpSpMkLst>
        </pc:grpChg>
        <pc:picChg chg="add del mod">
          <ac:chgData name="Fatima Pillosu" userId="a6295d4dc9e22643" providerId="LiveId" clId="{FC31AC7C-A121-4F69-A24B-C4207270F227}" dt="2021-04-29T08:57:20.577" v="676" actId="478"/>
          <ac:picMkLst>
            <pc:docMk/>
            <pc:sldMk cId="161443465" sldId="258"/>
            <ac:picMk id="5" creationId="{2F4CAA58-B7E9-4E85-B465-56CA43516918}"/>
          </ac:picMkLst>
        </pc:picChg>
        <pc:picChg chg="add del mod">
          <ac:chgData name="Fatima Pillosu" userId="a6295d4dc9e22643" providerId="LiveId" clId="{FC31AC7C-A121-4F69-A24B-C4207270F227}" dt="2021-04-29T08:57:19.983" v="675" actId="478"/>
          <ac:picMkLst>
            <pc:docMk/>
            <pc:sldMk cId="161443465" sldId="258"/>
            <ac:picMk id="7" creationId="{87A354EB-F8C1-4A4E-806E-C4E520507E56}"/>
          </ac:picMkLst>
        </pc:picChg>
        <pc:picChg chg="add del mod">
          <ac:chgData name="Fatima Pillosu" userId="a6295d4dc9e22643" providerId="LiveId" clId="{FC31AC7C-A121-4F69-A24B-C4207270F227}" dt="2021-04-29T09:23:32.568" v="1093" actId="478"/>
          <ac:picMkLst>
            <pc:docMk/>
            <pc:sldMk cId="161443465" sldId="258"/>
            <ac:picMk id="10" creationId="{E8B19AF8-A901-4EF7-8681-BBAEA7479ED0}"/>
          </ac:picMkLst>
        </pc:picChg>
        <pc:picChg chg="add del mod modCrop">
          <ac:chgData name="Fatima Pillosu" userId="a6295d4dc9e22643" providerId="LiveId" clId="{FC31AC7C-A121-4F69-A24B-C4207270F227}" dt="2021-04-29T09:23:32.568" v="1093" actId="478"/>
          <ac:picMkLst>
            <pc:docMk/>
            <pc:sldMk cId="161443465" sldId="258"/>
            <ac:picMk id="11" creationId="{3F2E9B05-D91E-44D9-8A72-09FE0C9165B1}"/>
          </ac:picMkLst>
        </pc:picChg>
        <pc:picChg chg="add del mod">
          <ac:chgData name="Fatima Pillosu" userId="a6295d4dc9e22643" providerId="LiveId" clId="{FC31AC7C-A121-4F69-A24B-C4207270F227}" dt="2021-04-29T09:22:43.910" v="1082" actId="478"/>
          <ac:picMkLst>
            <pc:docMk/>
            <pc:sldMk cId="161443465" sldId="258"/>
            <ac:picMk id="13" creationId="{DD3F0DD5-CFF2-44FA-BAF7-F3123C6BBBFC}"/>
          </ac:picMkLst>
        </pc:picChg>
        <pc:picChg chg="add del mod">
          <ac:chgData name="Fatima Pillosu" userId="a6295d4dc9e22643" providerId="LiveId" clId="{FC31AC7C-A121-4F69-A24B-C4207270F227}" dt="2021-04-29T09:22:43.910" v="1082" actId="478"/>
          <ac:picMkLst>
            <pc:docMk/>
            <pc:sldMk cId="161443465" sldId="258"/>
            <ac:picMk id="15" creationId="{BB8A0426-1B1E-496B-B32D-2E38C8CFFB10}"/>
          </ac:picMkLst>
        </pc:picChg>
        <pc:picChg chg="add del mod">
          <ac:chgData name="Fatima Pillosu" userId="a6295d4dc9e22643" providerId="LiveId" clId="{FC31AC7C-A121-4F69-A24B-C4207270F227}" dt="2021-04-29T09:23:32.568" v="1093" actId="478"/>
          <ac:picMkLst>
            <pc:docMk/>
            <pc:sldMk cId="161443465" sldId="258"/>
            <ac:picMk id="17" creationId="{75C374AF-1350-429B-B947-52C5EB3E7AF0}"/>
          </ac:picMkLst>
        </pc:picChg>
        <pc:picChg chg="add del mod">
          <ac:chgData name="Fatima Pillosu" userId="a6295d4dc9e22643" providerId="LiveId" clId="{FC31AC7C-A121-4F69-A24B-C4207270F227}" dt="2021-04-29T09:23:32.568" v="1093" actId="478"/>
          <ac:picMkLst>
            <pc:docMk/>
            <pc:sldMk cId="161443465" sldId="258"/>
            <ac:picMk id="19" creationId="{E205602B-3CCC-4913-A939-54062D175443}"/>
          </ac:picMkLst>
        </pc:picChg>
        <pc:picChg chg="add del mod modCrop">
          <ac:chgData name="Fatima Pillosu" userId="a6295d4dc9e22643" providerId="LiveId" clId="{FC31AC7C-A121-4F69-A24B-C4207270F227}" dt="2021-04-29T09:36:18.129" v="1283" actId="478"/>
          <ac:picMkLst>
            <pc:docMk/>
            <pc:sldMk cId="161443465" sldId="258"/>
            <ac:picMk id="21" creationId="{8C644C49-E7D5-47E8-9081-FE23389A6B70}"/>
          </ac:picMkLst>
        </pc:picChg>
        <pc:picChg chg="add del mod modCrop">
          <ac:chgData name="Fatima Pillosu" userId="a6295d4dc9e22643" providerId="LiveId" clId="{FC31AC7C-A121-4F69-A24B-C4207270F227}" dt="2021-04-29T09:35:02.550" v="1266" actId="21"/>
          <ac:picMkLst>
            <pc:docMk/>
            <pc:sldMk cId="161443465" sldId="258"/>
            <ac:picMk id="23" creationId="{E1C6A8BD-8E36-4575-A75F-0902F7C7F5BD}"/>
          </ac:picMkLst>
        </pc:picChg>
        <pc:picChg chg="add del mod modCrop">
          <ac:chgData name="Fatima Pillosu" userId="a6295d4dc9e22643" providerId="LiveId" clId="{FC31AC7C-A121-4F69-A24B-C4207270F227}" dt="2021-04-29T09:36:20.237" v="1284" actId="478"/>
          <ac:picMkLst>
            <pc:docMk/>
            <pc:sldMk cId="161443465" sldId="258"/>
            <ac:picMk id="25" creationId="{B3C03EE9-1CE4-4264-B7DD-BA53E8AFCBFD}"/>
          </ac:picMkLst>
        </pc:picChg>
        <pc:picChg chg="add del mod modCrop">
          <ac:chgData name="Fatima Pillosu" userId="a6295d4dc9e22643" providerId="LiveId" clId="{FC31AC7C-A121-4F69-A24B-C4207270F227}" dt="2021-04-29T09:36:22.151" v="1285" actId="478"/>
          <ac:picMkLst>
            <pc:docMk/>
            <pc:sldMk cId="161443465" sldId="258"/>
            <ac:picMk id="27" creationId="{C75A61DD-A272-4C9D-9057-3F811FA8DED2}"/>
          </ac:picMkLst>
        </pc:picChg>
      </pc:sldChg>
      <pc:sldChg chg="addSp delSp modSp add del mod">
        <pc:chgData name="Fatima Pillosu" userId="a6295d4dc9e22643" providerId="LiveId" clId="{FC31AC7C-A121-4F69-A24B-C4207270F227}" dt="2021-04-27T08:58:27.296" v="605" actId="2696"/>
        <pc:sldMkLst>
          <pc:docMk/>
          <pc:sldMk cId="1889139956" sldId="258"/>
        </pc:sldMkLst>
        <pc:spChg chg="add mod">
          <ac:chgData name="Fatima Pillosu" userId="a6295d4dc9e22643" providerId="LiveId" clId="{FC31AC7C-A121-4F69-A24B-C4207270F227}" dt="2021-04-26T14:53:39.246" v="536"/>
          <ac:spMkLst>
            <pc:docMk/>
            <pc:sldMk cId="1889139956" sldId="258"/>
            <ac:spMk id="4" creationId="{4A8E8F5D-7050-465E-9BAC-DBA14F9E9648}"/>
          </ac:spMkLst>
        </pc:spChg>
        <pc:spChg chg="del">
          <ac:chgData name="Fatima Pillosu" userId="a6295d4dc9e22643" providerId="LiveId" clId="{FC31AC7C-A121-4F69-A24B-C4207270F227}" dt="2021-04-26T14:52:33.594" v="535" actId="478"/>
          <ac:spMkLst>
            <pc:docMk/>
            <pc:sldMk cId="1889139956" sldId="258"/>
            <ac:spMk id="6" creationId="{F68B2FE9-FC0C-431E-A69D-40EE0A4819EF}"/>
          </ac:spMkLst>
        </pc:spChg>
        <pc:spChg chg="add del mod">
          <ac:chgData name="Fatima Pillosu" userId="a6295d4dc9e22643" providerId="LiveId" clId="{FC31AC7C-A121-4F69-A24B-C4207270F227}" dt="2021-04-26T15:12:31.264" v="603" actId="478"/>
          <ac:spMkLst>
            <pc:docMk/>
            <pc:sldMk cId="1889139956" sldId="258"/>
            <ac:spMk id="9" creationId="{B46D31A6-B56D-4A68-B5EA-8346B7C933C4}"/>
          </ac:spMkLst>
        </pc:spChg>
        <pc:spChg chg="add del mod">
          <ac:chgData name="Fatima Pillosu" userId="a6295d4dc9e22643" providerId="LiveId" clId="{FC31AC7C-A121-4F69-A24B-C4207270F227}" dt="2021-04-26T14:58:01.060" v="576"/>
          <ac:spMkLst>
            <pc:docMk/>
            <pc:sldMk cId="1889139956" sldId="258"/>
            <ac:spMk id="10" creationId="{C1A2B6D8-8FCA-48D1-A0D4-9E259A4EBB06}"/>
          </ac:spMkLst>
        </pc:spChg>
        <pc:spChg chg="add del mod">
          <ac:chgData name="Fatima Pillosu" userId="a6295d4dc9e22643" providerId="LiveId" clId="{FC31AC7C-A121-4F69-A24B-C4207270F227}" dt="2021-04-26T15:12:29.932" v="602" actId="478"/>
          <ac:spMkLst>
            <pc:docMk/>
            <pc:sldMk cId="1889139956" sldId="258"/>
            <ac:spMk id="11" creationId="{8305E1E3-659D-4F0E-91BA-D87EEFC53ADE}"/>
          </ac:spMkLst>
        </pc:spChg>
        <pc:grpChg chg="add mod">
          <ac:chgData name="Fatima Pillosu" userId="a6295d4dc9e22643" providerId="LiveId" clId="{FC31AC7C-A121-4F69-A24B-C4207270F227}" dt="2021-04-26T14:58:28.327" v="582" actId="164"/>
          <ac:grpSpMkLst>
            <pc:docMk/>
            <pc:sldMk cId="1889139956" sldId="258"/>
            <ac:grpSpMk id="12" creationId="{02E8BF48-79BC-49DA-B692-2AFF4A143B5F}"/>
          </ac:grpSpMkLst>
        </pc:grpChg>
        <pc:picChg chg="add del mod modCrop">
          <ac:chgData name="Fatima Pillosu" userId="a6295d4dc9e22643" providerId="LiveId" clId="{FC31AC7C-A121-4F69-A24B-C4207270F227}" dt="2021-04-26T14:59:02.623" v="586" actId="478"/>
          <ac:picMkLst>
            <pc:docMk/>
            <pc:sldMk cId="1889139956" sldId="258"/>
            <ac:picMk id="3" creationId="{931C8106-8558-450E-8CF8-607032767088}"/>
          </ac:picMkLst>
        </pc:picChg>
        <pc:picChg chg="del">
          <ac:chgData name="Fatima Pillosu" userId="a6295d4dc9e22643" providerId="LiveId" clId="{FC31AC7C-A121-4F69-A24B-C4207270F227}" dt="2021-04-26T14:52:33.594" v="535" actId="478"/>
          <ac:picMkLst>
            <pc:docMk/>
            <pc:sldMk cId="1889139956" sldId="258"/>
            <ac:picMk id="5" creationId="{86DD81FF-54A0-4BAF-B026-58D286D6D925}"/>
          </ac:picMkLst>
        </pc:picChg>
        <pc:picChg chg="add del mod modCrop">
          <ac:chgData name="Fatima Pillosu" userId="a6295d4dc9e22643" providerId="LiveId" clId="{FC31AC7C-A121-4F69-A24B-C4207270F227}" dt="2021-04-26T14:59:03.107" v="587" actId="478"/>
          <ac:picMkLst>
            <pc:docMk/>
            <pc:sldMk cId="1889139956" sldId="258"/>
            <ac:picMk id="8" creationId="{E6233890-3FE2-4B23-B8E1-2FFBE4E205F3}"/>
          </ac:picMkLst>
        </pc:picChg>
        <pc:picChg chg="add del mod">
          <ac:chgData name="Fatima Pillosu" userId="a6295d4dc9e22643" providerId="LiveId" clId="{FC31AC7C-A121-4F69-A24B-C4207270F227}" dt="2021-04-26T14:59:21.513" v="591" actId="478"/>
          <ac:picMkLst>
            <pc:docMk/>
            <pc:sldMk cId="1889139956" sldId="258"/>
            <ac:picMk id="14" creationId="{37226018-FAED-4DD4-B483-969CA74FA8A7}"/>
          </ac:picMkLst>
        </pc:picChg>
        <pc:picChg chg="add del mod">
          <ac:chgData name="Fatima Pillosu" userId="a6295d4dc9e22643" providerId="LiveId" clId="{FC31AC7C-A121-4F69-A24B-C4207270F227}" dt="2021-04-26T14:59:21.513" v="591" actId="478"/>
          <ac:picMkLst>
            <pc:docMk/>
            <pc:sldMk cId="1889139956" sldId="258"/>
            <ac:picMk id="16" creationId="{3B8D4FAB-5A91-4119-AC4F-292A8BBE4DC5}"/>
          </ac:picMkLst>
        </pc:picChg>
        <pc:picChg chg="add del mod">
          <ac:chgData name="Fatima Pillosu" userId="a6295d4dc9e22643" providerId="LiveId" clId="{FC31AC7C-A121-4F69-A24B-C4207270F227}" dt="2021-04-26T15:11:49.473" v="595" actId="478"/>
          <ac:picMkLst>
            <pc:docMk/>
            <pc:sldMk cId="1889139956" sldId="258"/>
            <ac:picMk id="18" creationId="{32601DE1-4A20-4928-A89F-23FED7603F68}"/>
          </ac:picMkLst>
        </pc:picChg>
        <pc:picChg chg="add mod">
          <ac:chgData name="Fatima Pillosu" userId="a6295d4dc9e22643" providerId="LiveId" clId="{FC31AC7C-A121-4F69-A24B-C4207270F227}" dt="2021-04-26T15:12:34.350" v="604" actId="1076"/>
          <ac:picMkLst>
            <pc:docMk/>
            <pc:sldMk cId="1889139956" sldId="258"/>
            <ac:picMk id="20" creationId="{7D82C4DF-11BC-47FD-BCFB-6F22F5332E4C}"/>
          </ac:picMkLst>
        </pc:picChg>
      </pc:sldChg>
      <pc:sldChg chg="addSp delSp modSp new del mod">
        <pc:chgData name="Fatima Pillosu" userId="a6295d4dc9e22643" providerId="LiveId" clId="{FC31AC7C-A121-4F69-A24B-C4207270F227}" dt="2021-04-29T16:13:34.968" v="4060" actId="47"/>
        <pc:sldMkLst>
          <pc:docMk/>
          <pc:sldMk cId="2310490471" sldId="258"/>
        </pc:sldMkLst>
        <pc:spChg chg="del">
          <ac:chgData name="Fatima Pillosu" userId="a6295d4dc9e22643" providerId="LiveId" clId="{FC31AC7C-A121-4F69-A24B-C4207270F227}" dt="2021-04-29T16:07:43.110" v="3977" actId="478"/>
          <ac:spMkLst>
            <pc:docMk/>
            <pc:sldMk cId="2310490471" sldId="258"/>
            <ac:spMk id="2" creationId="{2B6065B7-D361-4E35-B14F-97D85A929CFF}"/>
          </ac:spMkLst>
        </pc:spChg>
        <pc:spChg chg="del">
          <ac:chgData name="Fatima Pillosu" userId="a6295d4dc9e22643" providerId="LiveId" clId="{FC31AC7C-A121-4F69-A24B-C4207270F227}" dt="2021-04-29T16:07:44.225" v="3978" actId="478"/>
          <ac:spMkLst>
            <pc:docMk/>
            <pc:sldMk cId="2310490471" sldId="258"/>
            <ac:spMk id="3" creationId="{EFCB9219-A62E-45DC-B8FC-ED614AAE4989}"/>
          </ac:spMkLst>
        </pc:spChg>
        <pc:picChg chg="add mod modCrop">
          <ac:chgData name="Fatima Pillosu" userId="a6295d4dc9e22643" providerId="LiveId" clId="{FC31AC7C-A121-4F69-A24B-C4207270F227}" dt="2021-04-29T16:12:42.585" v="4041" actId="1076"/>
          <ac:picMkLst>
            <pc:docMk/>
            <pc:sldMk cId="2310490471" sldId="258"/>
            <ac:picMk id="4" creationId="{5F541C8C-0DAD-404B-A670-4AD501BC10CE}"/>
          </ac:picMkLst>
        </pc:picChg>
        <pc:picChg chg="add del mod modCrop">
          <ac:chgData name="Fatima Pillosu" userId="a6295d4dc9e22643" providerId="LiveId" clId="{FC31AC7C-A121-4F69-A24B-C4207270F227}" dt="2021-04-29T16:12:42.875" v="4043" actId="1076"/>
          <ac:picMkLst>
            <pc:docMk/>
            <pc:sldMk cId="2310490471" sldId="258"/>
            <ac:picMk id="5" creationId="{C7BDF087-4717-4235-BE9C-FC7F04806A8B}"/>
          </ac:picMkLst>
        </pc:picChg>
        <pc:picChg chg="add del mod modCrop">
          <ac:chgData name="Fatima Pillosu" userId="a6295d4dc9e22643" providerId="LiveId" clId="{FC31AC7C-A121-4F69-A24B-C4207270F227}" dt="2021-04-29T16:12:43.096" v="4044" actId="478"/>
          <ac:picMkLst>
            <pc:docMk/>
            <pc:sldMk cId="2310490471" sldId="258"/>
            <ac:picMk id="6" creationId="{336DFCE4-BF4B-4F95-A93C-02154BAFC35B}"/>
          </ac:picMkLst>
        </pc:picChg>
        <pc:picChg chg="add mod modCrop">
          <ac:chgData name="Fatima Pillosu" userId="a6295d4dc9e22643" providerId="LiveId" clId="{FC31AC7C-A121-4F69-A24B-C4207270F227}" dt="2021-04-29T16:12:43.547" v="4046" actId="1076"/>
          <ac:picMkLst>
            <pc:docMk/>
            <pc:sldMk cId="2310490471" sldId="258"/>
            <ac:picMk id="7" creationId="{43E954BF-9A94-4C98-9FF2-B9F587AD29D8}"/>
          </ac:picMkLst>
        </pc:picChg>
      </pc:sldChg>
      <pc:sldChg chg="addSp delSp modSp new del mod">
        <pc:chgData name="Fatima Pillosu" userId="a6295d4dc9e22643" providerId="LiveId" clId="{FC31AC7C-A121-4F69-A24B-C4207270F227}" dt="2021-05-05T11:09:59.867" v="5439" actId="2696"/>
        <pc:sldMkLst>
          <pc:docMk/>
          <pc:sldMk cId="3795058811" sldId="258"/>
        </pc:sldMkLst>
        <pc:spChg chg="del">
          <ac:chgData name="Fatima Pillosu" userId="a6295d4dc9e22643" providerId="LiveId" clId="{FC31AC7C-A121-4F69-A24B-C4207270F227}" dt="2021-05-05T10:26:56.590" v="4706" actId="478"/>
          <ac:spMkLst>
            <pc:docMk/>
            <pc:sldMk cId="3795058811" sldId="258"/>
            <ac:spMk id="2" creationId="{19511C68-28AF-42CC-A690-A30F1C9B4295}"/>
          </ac:spMkLst>
        </pc:spChg>
        <pc:spChg chg="del">
          <ac:chgData name="Fatima Pillosu" userId="a6295d4dc9e22643" providerId="LiveId" clId="{FC31AC7C-A121-4F69-A24B-C4207270F227}" dt="2021-05-04T10:59:12.842" v="4379" actId="931"/>
          <ac:spMkLst>
            <pc:docMk/>
            <pc:sldMk cId="3795058811" sldId="258"/>
            <ac:spMk id="3" creationId="{A0353F99-46A9-4E4A-B1A6-03E035542580}"/>
          </ac:spMkLst>
        </pc:spChg>
        <pc:spChg chg="add del mod">
          <ac:chgData name="Fatima Pillosu" userId="a6295d4dc9e22643" providerId="LiveId" clId="{FC31AC7C-A121-4F69-A24B-C4207270F227}" dt="2021-05-05T11:05:50.001" v="5383" actId="478"/>
          <ac:spMkLst>
            <pc:docMk/>
            <pc:sldMk cId="3795058811" sldId="258"/>
            <ac:spMk id="12" creationId="{889213F3-E430-42A3-865E-BF3707348231}"/>
          </ac:spMkLst>
        </pc:spChg>
        <pc:spChg chg="add del mod">
          <ac:chgData name="Fatima Pillosu" userId="a6295d4dc9e22643" providerId="LiveId" clId="{FC31AC7C-A121-4F69-A24B-C4207270F227}" dt="2021-05-05T11:05:50.001" v="5383" actId="478"/>
          <ac:spMkLst>
            <pc:docMk/>
            <pc:sldMk cId="3795058811" sldId="258"/>
            <ac:spMk id="13" creationId="{C5BBAF6B-1345-4FB2-BF72-9CFDBF4FC4F0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4" creationId="{4A6CB569-A835-4671-AE99-444841E3F0EA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5" creationId="{4F6AC8D8-4DC3-4181-8475-53537C726BFB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6" creationId="{297ACA3D-B7D2-48E3-A9C9-14AE94684D8D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7" creationId="{0B2856FC-92DC-4B0A-8546-B42084F25591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8" creationId="{C84CB7BB-27BD-4093-B73F-93CE17F9F43B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9" creationId="{07E64983-382A-4C68-AE1B-BDE94A78EBFA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20" creationId="{406253AD-6C0A-4475-9A0B-777F4A3FEC6B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21" creationId="{587D68F2-7C5A-4A70-B221-A218D98C0DC4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22" creationId="{A12C4F4A-46CF-4A97-8662-31C09F03C9BE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23" creationId="{F2FC89C1-AB89-45B5-902D-58C1E04678E6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24" creationId="{B973C44F-F46E-4047-B560-B022A110F8DA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25" creationId="{A8A3EC81-ECFC-44BE-81C3-39DA195E061D}"/>
          </ac:spMkLst>
        </pc:spChg>
        <pc:spChg chg="add del mod">
          <ac:chgData name="Fatima Pillosu" userId="a6295d4dc9e22643" providerId="LiveId" clId="{FC31AC7C-A121-4F69-A24B-C4207270F227}" dt="2021-05-05T10:42:31.082" v="5020" actId="478"/>
          <ac:spMkLst>
            <pc:docMk/>
            <pc:sldMk cId="3795058811" sldId="258"/>
            <ac:spMk id="26" creationId="{D72B3685-A884-4C3C-A787-25A282F60080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27" creationId="{8F384EA6-8852-439F-816C-29E696022A88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28" creationId="{C8D18AD6-E885-4D0F-921C-90ECC66E8B87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29" creationId="{1B296A07-C39D-43C4-B006-FE0CB6CE0441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30" creationId="{BD743056-45EF-40B0-8A09-9E4FC6D8B5F7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31" creationId="{B5F22880-B54E-4DB3-9AE1-6BB6B0B43637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32" creationId="{C897D617-FF0B-4DE1-9DC4-BD0900A14A92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33" creationId="{844F9FDA-494C-42B8-8E72-C61239C03212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34" creationId="{BB4A7FE0-AA09-4689-A183-8ABB8EE91D8E}"/>
          </ac:spMkLst>
        </pc:spChg>
        <pc:spChg chg="add del mod">
          <ac:chgData name="Fatima Pillosu" userId="a6295d4dc9e22643" providerId="LiveId" clId="{FC31AC7C-A121-4F69-A24B-C4207270F227}" dt="2021-05-05T10:42:27.251" v="5019" actId="478"/>
          <ac:spMkLst>
            <pc:docMk/>
            <pc:sldMk cId="3795058811" sldId="258"/>
            <ac:spMk id="35" creationId="{44555D59-53E7-4373-9FC3-D2B28D764592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36" creationId="{93EC6EB7-7F12-475D-9EBE-6F5B2935936F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37" creationId="{C5666E25-A6D9-47F4-B55A-F9762C6AF4A0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38" creationId="{E3193FBD-CE4C-4A6E-A1A8-79A4BCB6AEF1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39" creationId="{C9EDBA94-74AA-4602-9324-52036F2C22DC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40" creationId="{61840A80-2AC7-45A9-BA64-96C272A187FB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41" creationId="{8FDB8236-C442-4D59-B667-97126AD61E1E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42" creationId="{5AA1537D-66E6-432A-8D4E-516B7BECEE0E}"/>
          </ac:spMkLst>
        </pc:spChg>
        <pc:spChg chg="add del mod">
          <ac:chgData name="Fatima Pillosu" userId="a6295d4dc9e22643" providerId="LiveId" clId="{FC31AC7C-A121-4F69-A24B-C4207270F227}" dt="2021-05-05T10:37:47.582" v="4927" actId="478"/>
          <ac:spMkLst>
            <pc:docMk/>
            <pc:sldMk cId="3795058811" sldId="258"/>
            <ac:spMk id="43" creationId="{7787BEB8-2170-49D0-A707-5060DB231BCA}"/>
          </ac:spMkLst>
        </pc:spChg>
        <pc:spChg chg="add del mod">
          <ac:chgData name="Fatima Pillosu" userId="a6295d4dc9e22643" providerId="LiveId" clId="{FC31AC7C-A121-4F69-A24B-C4207270F227}" dt="2021-05-05T10:37:47.582" v="4927" actId="478"/>
          <ac:spMkLst>
            <pc:docMk/>
            <pc:sldMk cId="3795058811" sldId="258"/>
            <ac:spMk id="44" creationId="{6424B987-FF79-4E6E-B510-7E8F48B453E7}"/>
          </ac:spMkLst>
        </pc:spChg>
        <pc:spChg chg="add del mod">
          <ac:chgData name="Fatima Pillosu" userId="a6295d4dc9e22643" providerId="LiveId" clId="{FC31AC7C-A121-4F69-A24B-C4207270F227}" dt="2021-05-05T10:37:47.582" v="4927" actId="478"/>
          <ac:spMkLst>
            <pc:docMk/>
            <pc:sldMk cId="3795058811" sldId="258"/>
            <ac:spMk id="45" creationId="{CF393FB1-F131-49BC-A6AA-C20A675FEF3A}"/>
          </ac:spMkLst>
        </pc:spChg>
        <pc:spChg chg="add del mod">
          <ac:chgData name="Fatima Pillosu" userId="a6295d4dc9e22643" providerId="LiveId" clId="{FC31AC7C-A121-4F69-A24B-C4207270F227}" dt="2021-05-05T10:37:47.582" v="4927" actId="478"/>
          <ac:spMkLst>
            <pc:docMk/>
            <pc:sldMk cId="3795058811" sldId="258"/>
            <ac:spMk id="46" creationId="{BF600C02-F7A3-4BB3-8344-04DF9A424C4A}"/>
          </ac:spMkLst>
        </pc:spChg>
        <pc:spChg chg="add del mod">
          <ac:chgData name="Fatima Pillosu" userId="a6295d4dc9e22643" providerId="LiveId" clId="{FC31AC7C-A121-4F69-A24B-C4207270F227}" dt="2021-05-05T10:37:47.582" v="4927" actId="478"/>
          <ac:spMkLst>
            <pc:docMk/>
            <pc:sldMk cId="3795058811" sldId="258"/>
            <ac:spMk id="47" creationId="{94089661-4EB3-4F53-AD8F-8A7A526D5BDC}"/>
          </ac:spMkLst>
        </pc:spChg>
        <pc:spChg chg="add del mod">
          <ac:chgData name="Fatima Pillosu" userId="a6295d4dc9e22643" providerId="LiveId" clId="{FC31AC7C-A121-4F69-A24B-C4207270F227}" dt="2021-05-05T10:37:47.582" v="4927" actId="478"/>
          <ac:spMkLst>
            <pc:docMk/>
            <pc:sldMk cId="3795058811" sldId="258"/>
            <ac:spMk id="48" creationId="{A1EC0641-3E0C-4142-A1ED-7882B003182D}"/>
          </ac:spMkLst>
        </pc:spChg>
        <pc:spChg chg="add del mod">
          <ac:chgData name="Fatima Pillosu" userId="a6295d4dc9e22643" providerId="LiveId" clId="{FC31AC7C-A121-4F69-A24B-C4207270F227}" dt="2021-05-05T10:37:47.582" v="4927" actId="478"/>
          <ac:spMkLst>
            <pc:docMk/>
            <pc:sldMk cId="3795058811" sldId="258"/>
            <ac:spMk id="49" creationId="{458C8317-0201-4EA4-AB2F-241D234785B8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50" creationId="{0E8C46C2-5785-4556-B823-D51D4A7B86E3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51" creationId="{F0051E7A-9266-4E6A-84AC-B40B5AF7B6E0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52" creationId="{13B1D00F-8719-4EA8-A681-F1047D573702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53" creationId="{1106C577-AD61-4DDE-B3EE-E87D7B5B02E8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54" creationId="{0454CC6A-7B03-4177-B421-A913ED0B08D4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55" creationId="{BC52186E-ACD2-4917-A943-9F5E0CA0674B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56" creationId="{4C7496AA-D5C7-48B3-B580-F8CAE949789D}"/>
          </ac:spMkLst>
        </pc:spChg>
        <pc:spChg chg="add del mod">
          <ac:chgData name="Fatima Pillosu" userId="a6295d4dc9e22643" providerId="LiveId" clId="{FC31AC7C-A121-4F69-A24B-C4207270F227}" dt="2021-05-05T11:05:52.230" v="5384" actId="478"/>
          <ac:spMkLst>
            <pc:docMk/>
            <pc:sldMk cId="3795058811" sldId="258"/>
            <ac:spMk id="57" creationId="{F0DE1980-1093-4E60-B980-A3B3D724EAB0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66" creationId="{4957390B-21CF-4D07-81B8-1D9F90A7D02E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67" creationId="{553F42A4-3EAA-4ABA-BF7B-05A592A2297C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68" creationId="{E143AE0F-D469-47BD-B213-73E8ED677462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69" creationId="{F181DB7A-C724-4139-BFA4-7FA2C94C79C7}"/>
          </ac:spMkLst>
        </pc:spChg>
        <pc:spChg chg="add del mod">
          <ac:chgData name="Fatima Pillosu" userId="a6295d4dc9e22643" providerId="LiveId" clId="{FC31AC7C-A121-4F69-A24B-C4207270F227}" dt="2021-05-05T10:37:38.332" v="4926" actId="478"/>
          <ac:spMkLst>
            <pc:docMk/>
            <pc:sldMk cId="3795058811" sldId="258"/>
            <ac:spMk id="75" creationId="{DBA82716-5931-4400-B906-AE54C6146DF6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76" creationId="{2B007989-F75F-422C-943F-09B03B0AEC53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77" creationId="{DD65D06F-AD16-4AE1-A32F-90879C965E99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78" creationId="{2BCBA9AD-3892-4BA4-80E2-1569DFE75E0D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79" creationId="{E15EC7EE-0845-48C5-A3C5-1CB7BA2772E7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0" creationId="{D59EEF05-0DBD-46E5-858F-1EFB2794D893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1" creationId="{CEE29455-C104-4FC3-B6C1-B5FF955C20BD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2" creationId="{DD49A733-EDC6-4BE8-AE12-112FDD2521A2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3" creationId="{1EE0BB4D-9A09-482C-95E2-5DFA89B54A56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4" creationId="{8BE20C13-0B8A-451E-8D97-258C5557CE9B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5" creationId="{E02895BB-413C-4005-98BA-FC6370335DB0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6" creationId="{BDA4E387-A1A1-418D-B244-2EC95D76D06A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7" creationId="{12A66D6E-F5E5-4A89-A8B3-21E80B559DCD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8" creationId="{F5C56C49-0831-4CFD-A2ED-D70A61CE5159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89" creationId="{95DBAB46-3384-42CB-8D2A-269545E3E5AE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90" creationId="{FB46E089-CF36-4EB9-A4D5-48F18471340F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01" creationId="{8A589833-5B93-4933-9E76-601BAFCA4B7C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02" creationId="{410DAE72-9278-4A66-8F1E-03FD872C63E1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03" creationId="{20364F28-F951-4DAB-AB2D-49C10158F597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04" creationId="{56FB100C-7403-409D-B566-8B4492C8D79D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05" creationId="{34FCDF20-693A-4D00-903B-38D92903F2B9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06" creationId="{B506176A-A178-4ABD-9A41-D70E64BA629C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07" creationId="{C1DBA1D9-E143-4188-AD8E-B3DD7844DE49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08" creationId="{EF4454D0-572B-4ACB-97A5-E1C9AB1052F5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09" creationId="{FB308AA4-BBA3-4935-ACA7-8BA0CA5BAC3B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10" creationId="{1221BFDA-2EFA-425F-8154-7C8909BB3EC8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11" creationId="{6CA1BB87-7CF2-44AE-978E-D1A712AA317D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12" creationId="{F0DF6B4A-DAFD-4C87-B3EB-D9B23D3C737D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13" creationId="{6A4FF0D9-F67D-482B-9705-ADBB98A4BC77}"/>
          </ac:spMkLst>
        </pc:spChg>
        <pc:spChg chg="add del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14" creationId="{EF011807-AA3B-4D40-8F78-F4495ADCC603}"/>
          </ac:spMkLst>
        </pc:spChg>
        <pc:spChg chg="add mod">
          <ac:chgData name="Fatima Pillosu" userId="a6295d4dc9e22643" providerId="LiveId" clId="{FC31AC7C-A121-4F69-A24B-C4207270F227}" dt="2021-05-05T11:06:43.428" v="5411" actId="21"/>
          <ac:spMkLst>
            <pc:docMk/>
            <pc:sldMk cId="3795058811" sldId="258"/>
            <ac:spMk id="116" creationId="{79C7D88E-F66D-4317-AC92-2AF7E25D5C49}"/>
          </ac:spMkLst>
        </pc:spChg>
        <pc:picChg chg="add del mod modCrop">
          <ac:chgData name="Fatima Pillosu" userId="a6295d4dc9e22643" providerId="LiveId" clId="{FC31AC7C-A121-4F69-A24B-C4207270F227}" dt="2021-05-05T11:06:43.428" v="5411" actId="21"/>
          <ac:picMkLst>
            <pc:docMk/>
            <pc:sldMk cId="3795058811" sldId="258"/>
            <ac:picMk id="5" creationId="{1A781024-F300-437E-9A49-E28087D8D062}"/>
          </ac:picMkLst>
        </pc:picChg>
        <pc:picChg chg="add del mod modCrop">
          <ac:chgData name="Fatima Pillosu" userId="a6295d4dc9e22643" providerId="LiveId" clId="{FC31AC7C-A121-4F69-A24B-C4207270F227}" dt="2021-05-05T11:06:43.428" v="5411" actId="21"/>
          <ac:picMkLst>
            <pc:docMk/>
            <pc:sldMk cId="3795058811" sldId="258"/>
            <ac:picMk id="7" creationId="{5B633A96-62EF-423D-AF62-700EB0375181}"/>
          </ac:picMkLst>
        </pc:picChg>
        <pc:picChg chg="add del mod modCrop">
          <ac:chgData name="Fatima Pillosu" userId="a6295d4dc9e22643" providerId="LiveId" clId="{FC31AC7C-A121-4F69-A24B-C4207270F227}" dt="2021-05-05T11:06:43.428" v="5411" actId="21"/>
          <ac:picMkLst>
            <pc:docMk/>
            <pc:sldMk cId="3795058811" sldId="258"/>
            <ac:picMk id="9" creationId="{FEA3B6A6-797E-4B14-B47A-853ECA1D3F67}"/>
          </ac:picMkLst>
        </pc:picChg>
        <pc:picChg chg="add del mod modCrop">
          <ac:chgData name="Fatima Pillosu" userId="a6295d4dc9e22643" providerId="LiveId" clId="{FC31AC7C-A121-4F69-A24B-C4207270F227}" dt="2021-05-05T11:06:43.428" v="5411" actId="21"/>
          <ac:picMkLst>
            <pc:docMk/>
            <pc:sldMk cId="3795058811" sldId="258"/>
            <ac:picMk id="11" creationId="{63D7E199-850F-4216-9D21-0797CCC6D02B}"/>
          </ac:picMkLst>
        </pc:picChg>
        <pc:picChg chg="add del mod">
          <ac:chgData name="Fatima Pillosu" userId="a6295d4dc9e22643" providerId="LiveId" clId="{FC31AC7C-A121-4F69-A24B-C4207270F227}" dt="2021-05-05T10:31:39.241" v="4765" actId="478"/>
          <ac:picMkLst>
            <pc:docMk/>
            <pc:sldMk cId="3795058811" sldId="258"/>
            <ac:picMk id="58" creationId="{C4B35D3F-0451-4162-92BC-4EAD07D10240}"/>
          </ac:picMkLst>
        </pc:picChg>
        <pc:picChg chg="add del mod">
          <ac:chgData name="Fatima Pillosu" userId="a6295d4dc9e22643" providerId="LiveId" clId="{FC31AC7C-A121-4F69-A24B-C4207270F227}" dt="2021-05-05T10:31:39.241" v="4765" actId="478"/>
          <ac:picMkLst>
            <pc:docMk/>
            <pc:sldMk cId="3795058811" sldId="258"/>
            <ac:picMk id="59" creationId="{A53C90DE-BE1D-481D-BB1A-C8E13302C5C1}"/>
          </ac:picMkLst>
        </pc:picChg>
        <pc:picChg chg="add del mod">
          <ac:chgData name="Fatima Pillosu" userId="a6295d4dc9e22643" providerId="LiveId" clId="{FC31AC7C-A121-4F69-A24B-C4207270F227}" dt="2021-05-05T10:31:39.241" v="4765" actId="478"/>
          <ac:picMkLst>
            <pc:docMk/>
            <pc:sldMk cId="3795058811" sldId="258"/>
            <ac:picMk id="60" creationId="{DCC7582F-ED27-45B5-AAD0-BA0D5C5F2731}"/>
          </ac:picMkLst>
        </pc:picChg>
        <pc:picChg chg="add del mod">
          <ac:chgData name="Fatima Pillosu" userId="a6295d4dc9e22643" providerId="LiveId" clId="{FC31AC7C-A121-4F69-A24B-C4207270F227}" dt="2021-05-05T10:31:39.241" v="4765" actId="478"/>
          <ac:picMkLst>
            <pc:docMk/>
            <pc:sldMk cId="3795058811" sldId="258"/>
            <ac:picMk id="61" creationId="{F97777CA-571C-4A61-8AE1-886DDCEFC94A}"/>
          </ac:picMkLst>
        </pc:picChg>
        <pc:cxnChg chg="add del mod">
          <ac:chgData name="Fatima Pillosu" userId="a6295d4dc9e22643" providerId="LiveId" clId="{FC31AC7C-A121-4F69-A24B-C4207270F227}" dt="2021-05-05T11:06:43.428" v="5411" actId="21"/>
          <ac:cxnSpMkLst>
            <pc:docMk/>
            <pc:sldMk cId="3795058811" sldId="258"/>
            <ac:cxnSpMk id="62" creationId="{3489208F-B01B-4D93-9D17-7B2E86D4C67A}"/>
          </ac:cxnSpMkLst>
        </pc:cxnChg>
        <pc:cxnChg chg="add del mod">
          <ac:chgData name="Fatima Pillosu" userId="a6295d4dc9e22643" providerId="LiveId" clId="{FC31AC7C-A121-4F69-A24B-C4207270F227}" dt="2021-05-05T11:06:43.428" v="5411" actId="21"/>
          <ac:cxnSpMkLst>
            <pc:docMk/>
            <pc:sldMk cId="3795058811" sldId="258"/>
            <ac:cxnSpMk id="63" creationId="{29CB36F1-8228-44BD-9BA4-963E8B379AAB}"/>
          </ac:cxnSpMkLst>
        </pc:cxnChg>
        <pc:cxnChg chg="add del mod">
          <ac:chgData name="Fatima Pillosu" userId="a6295d4dc9e22643" providerId="LiveId" clId="{FC31AC7C-A121-4F69-A24B-C4207270F227}" dt="2021-05-05T11:06:43.428" v="5411" actId="21"/>
          <ac:cxnSpMkLst>
            <pc:docMk/>
            <pc:sldMk cId="3795058811" sldId="258"/>
            <ac:cxnSpMk id="64" creationId="{EEC578DA-E6BD-4780-8C4C-1E62171EAA32}"/>
          </ac:cxnSpMkLst>
        </pc:cxnChg>
        <pc:cxnChg chg="add del mod">
          <ac:chgData name="Fatima Pillosu" userId="a6295d4dc9e22643" providerId="LiveId" clId="{FC31AC7C-A121-4F69-A24B-C4207270F227}" dt="2021-05-05T11:06:43.428" v="5411" actId="21"/>
          <ac:cxnSpMkLst>
            <pc:docMk/>
            <pc:sldMk cId="3795058811" sldId="258"/>
            <ac:cxnSpMk id="65" creationId="{C6E65F8F-A7A8-43CD-97A3-D7BCA7DF5392}"/>
          </ac:cxnSpMkLst>
        </pc:cxnChg>
        <pc:cxnChg chg="add del mod">
          <ac:chgData name="Fatima Pillosu" userId="a6295d4dc9e22643" providerId="LiveId" clId="{FC31AC7C-A121-4F69-A24B-C4207270F227}" dt="2021-05-05T10:53:21.421" v="5099" actId="478"/>
          <ac:cxnSpMkLst>
            <pc:docMk/>
            <pc:sldMk cId="3795058811" sldId="258"/>
            <ac:cxnSpMk id="92" creationId="{608845F0-8518-4FF7-9868-B68C5F362CED}"/>
          </ac:cxnSpMkLst>
        </pc:cxnChg>
        <pc:cxnChg chg="add del mod">
          <ac:chgData name="Fatima Pillosu" userId="a6295d4dc9e22643" providerId="LiveId" clId="{FC31AC7C-A121-4F69-A24B-C4207270F227}" dt="2021-05-05T10:53:21.421" v="5099" actId="478"/>
          <ac:cxnSpMkLst>
            <pc:docMk/>
            <pc:sldMk cId="3795058811" sldId="258"/>
            <ac:cxnSpMk id="93" creationId="{9B8DFBF0-64FE-4629-A67A-2F5A1208CF2A}"/>
          </ac:cxnSpMkLst>
        </pc:cxnChg>
        <pc:cxnChg chg="add del mod">
          <ac:chgData name="Fatima Pillosu" userId="a6295d4dc9e22643" providerId="LiveId" clId="{FC31AC7C-A121-4F69-A24B-C4207270F227}" dt="2021-05-05T10:53:21.421" v="5099" actId="478"/>
          <ac:cxnSpMkLst>
            <pc:docMk/>
            <pc:sldMk cId="3795058811" sldId="258"/>
            <ac:cxnSpMk id="94" creationId="{8C2ED160-49D5-4C82-A0F5-198DDFF5968F}"/>
          </ac:cxnSpMkLst>
        </pc:cxnChg>
        <pc:cxnChg chg="add del mod">
          <ac:chgData name="Fatima Pillosu" userId="a6295d4dc9e22643" providerId="LiveId" clId="{FC31AC7C-A121-4F69-A24B-C4207270F227}" dt="2021-05-05T10:53:21.421" v="5099" actId="478"/>
          <ac:cxnSpMkLst>
            <pc:docMk/>
            <pc:sldMk cId="3795058811" sldId="258"/>
            <ac:cxnSpMk id="95" creationId="{4753EE3E-0747-4C19-B712-488A4C23FF3E}"/>
          </ac:cxnSpMkLst>
        </pc:cxnChg>
        <pc:cxnChg chg="add del mod">
          <ac:chgData name="Fatima Pillosu" userId="a6295d4dc9e22643" providerId="LiveId" clId="{FC31AC7C-A121-4F69-A24B-C4207270F227}" dt="2021-05-05T10:53:21.421" v="5099" actId="478"/>
          <ac:cxnSpMkLst>
            <pc:docMk/>
            <pc:sldMk cId="3795058811" sldId="258"/>
            <ac:cxnSpMk id="96" creationId="{201FE3B9-38A7-47C8-9819-6D1A60E2F05C}"/>
          </ac:cxnSpMkLst>
        </pc:cxnChg>
        <pc:cxnChg chg="add del mod">
          <ac:chgData name="Fatima Pillosu" userId="a6295d4dc9e22643" providerId="LiveId" clId="{FC31AC7C-A121-4F69-A24B-C4207270F227}" dt="2021-05-05T10:53:21.421" v="5099" actId="478"/>
          <ac:cxnSpMkLst>
            <pc:docMk/>
            <pc:sldMk cId="3795058811" sldId="258"/>
            <ac:cxnSpMk id="97" creationId="{58BE2055-2DE2-4768-BCE1-C52C9FA37F95}"/>
          </ac:cxnSpMkLst>
        </pc:cxnChg>
        <pc:cxnChg chg="add del mod">
          <ac:chgData name="Fatima Pillosu" userId="a6295d4dc9e22643" providerId="LiveId" clId="{FC31AC7C-A121-4F69-A24B-C4207270F227}" dt="2021-05-05T10:53:21.421" v="5099" actId="478"/>
          <ac:cxnSpMkLst>
            <pc:docMk/>
            <pc:sldMk cId="3795058811" sldId="258"/>
            <ac:cxnSpMk id="98" creationId="{366913A3-A30B-4CF3-BF9A-A1EBEDFF1A38}"/>
          </ac:cxnSpMkLst>
        </pc:cxnChg>
        <pc:cxnChg chg="add del mod">
          <ac:chgData name="Fatima Pillosu" userId="a6295d4dc9e22643" providerId="LiveId" clId="{FC31AC7C-A121-4F69-A24B-C4207270F227}" dt="2021-05-05T10:53:21.421" v="5099" actId="478"/>
          <ac:cxnSpMkLst>
            <pc:docMk/>
            <pc:sldMk cId="3795058811" sldId="258"/>
            <ac:cxnSpMk id="99" creationId="{48EB3E41-1356-4FCB-A06F-17EB0B39B477}"/>
          </ac:cxnSpMkLst>
        </pc:cxnChg>
        <pc:cxnChg chg="add del mod">
          <ac:chgData name="Fatima Pillosu" userId="a6295d4dc9e22643" providerId="LiveId" clId="{FC31AC7C-A121-4F69-A24B-C4207270F227}" dt="2021-05-05T10:53:21.421" v="5099" actId="478"/>
          <ac:cxnSpMkLst>
            <pc:docMk/>
            <pc:sldMk cId="3795058811" sldId="258"/>
            <ac:cxnSpMk id="100" creationId="{8C8C46F8-D081-47FA-A049-37856C711732}"/>
          </ac:cxnSpMkLst>
        </pc:cxnChg>
      </pc:sldChg>
      <pc:sldChg chg="add del">
        <pc:chgData name="Fatima Pillosu" userId="a6295d4dc9e22643" providerId="LiveId" clId="{FC31AC7C-A121-4F69-A24B-C4207270F227}" dt="2021-04-29T16:13:33.403" v="4059"/>
        <pc:sldMkLst>
          <pc:docMk/>
          <pc:sldMk cId="742610239" sldId="259"/>
        </pc:sldMkLst>
      </pc:sldChg>
      <pc:sldChg chg="addSp delSp modSp new del mod">
        <pc:chgData name="Fatima Pillosu" userId="a6295d4dc9e22643" providerId="LiveId" clId="{FC31AC7C-A121-4F69-A24B-C4207270F227}" dt="2021-04-26T14:52:25.672" v="533" actId="2696"/>
        <pc:sldMkLst>
          <pc:docMk/>
          <pc:sldMk cId="3194806114" sldId="259"/>
        </pc:sldMkLst>
        <pc:spChg chg="del">
          <ac:chgData name="Fatima Pillosu" userId="a6295d4dc9e22643" providerId="LiveId" clId="{FC31AC7C-A121-4F69-A24B-C4207270F227}" dt="2021-04-26T14:17:40.186" v="516" actId="478"/>
          <ac:spMkLst>
            <pc:docMk/>
            <pc:sldMk cId="3194806114" sldId="259"/>
            <ac:spMk id="2" creationId="{4D34C7CF-CE44-4194-A9B7-753AB5C8E709}"/>
          </ac:spMkLst>
        </pc:spChg>
        <pc:spChg chg="del">
          <ac:chgData name="Fatima Pillosu" userId="a6295d4dc9e22643" providerId="LiveId" clId="{FC31AC7C-A121-4F69-A24B-C4207270F227}" dt="2021-04-26T14:17:35.989" v="515" actId="931"/>
          <ac:spMkLst>
            <pc:docMk/>
            <pc:sldMk cId="3194806114" sldId="259"/>
            <ac:spMk id="3" creationId="{7BB8D8CE-DE76-464C-B209-730AB7556EA0}"/>
          </ac:spMkLst>
        </pc:spChg>
        <pc:picChg chg="add mod modCrop">
          <ac:chgData name="Fatima Pillosu" userId="a6295d4dc9e22643" providerId="LiveId" clId="{FC31AC7C-A121-4F69-A24B-C4207270F227}" dt="2021-04-26T14:21:56.675" v="529" actId="732"/>
          <ac:picMkLst>
            <pc:docMk/>
            <pc:sldMk cId="3194806114" sldId="259"/>
            <ac:picMk id="5" creationId="{97B9ADD9-EFFC-4A8E-9EC3-66B5C0BB041B}"/>
          </ac:picMkLst>
        </pc:picChg>
        <pc:picChg chg="add mod modCrop">
          <ac:chgData name="Fatima Pillosu" userId="a6295d4dc9e22643" providerId="LiveId" clId="{FC31AC7C-A121-4F69-A24B-C4207270F227}" dt="2021-04-26T14:21:48.658" v="528" actId="732"/>
          <ac:picMkLst>
            <pc:docMk/>
            <pc:sldMk cId="3194806114" sldId="259"/>
            <ac:picMk id="7" creationId="{F5B02A07-D5EF-48E1-9FE7-68FE92705B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249149"/>
            <a:ext cx="5829300" cy="265731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008935"/>
            <a:ext cx="5143500" cy="1842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447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4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06371"/>
            <a:ext cx="1478756" cy="6468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06371"/>
            <a:ext cx="4350544" cy="6468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47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902877"/>
            <a:ext cx="5915025" cy="317499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107904"/>
            <a:ext cx="5915025" cy="16696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085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031853"/>
            <a:ext cx="2914650" cy="48428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031853"/>
            <a:ext cx="2914650" cy="48428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04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06372"/>
            <a:ext cx="5915025" cy="1475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871072"/>
            <a:ext cx="2901255" cy="91698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788056"/>
            <a:ext cx="2901255" cy="4100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871072"/>
            <a:ext cx="2915543" cy="91698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788056"/>
            <a:ext cx="2915543" cy="4100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76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03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63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08847"/>
            <a:ext cx="2211884" cy="178096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098969"/>
            <a:ext cx="3471863" cy="542416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289810"/>
            <a:ext cx="2211884" cy="4242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93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08847"/>
            <a:ext cx="2211884" cy="178096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098969"/>
            <a:ext cx="3471863" cy="542416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289810"/>
            <a:ext cx="2211884" cy="4242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41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06372"/>
            <a:ext cx="5915025" cy="1475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031853"/>
            <a:ext cx="5915025" cy="484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074384"/>
            <a:ext cx="1543050" cy="40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7225C-6A52-4872-85AC-FEF37B62782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074384"/>
            <a:ext cx="2314575" cy="40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074384"/>
            <a:ext cx="1543050" cy="40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938C4-5596-4045-AAD0-BCCEA67A8C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91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roup 688">
            <a:extLst>
              <a:ext uri="{FF2B5EF4-FFF2-40B4-BE49-F238E27FC236}">
                <a16:creationId xmlns:a16="http://schemas.microsoft.com/office/drawing/2014/main" id="{075E6AFA-5800-4047-971B-2561B9A727E6}"/>
              </a:ext>
            </a:extLst>
          </p:cNvPr>
          <p:cNvGrpSpPr/>
          <p:nvPr/>
        </p:nvGrpSpPr>
        <p:grpSpPr>
          <a:xfrm>
            <a:off x="289231" y="3543041"/>
            <a:ext cx="3240000" cy="1986689"/>
            <a:chOff x="79929" y="3458952"/>
            <a:chExt cx="3240000" cy="1986689"/>
          </a:xfrm>
        </p:grpSpPr>
        <p:pic>
          <p:nvPicPr>
            <p:cNvPr id="690" name="Graphic 689">
              <a:extLst>
                <a:ext uri="{FF2B5EF4-FFF2-40B4-BE49-F238E27FC236}">
                  <a16:creationId xmlns:a16="http://schemas.microsoft.com/office/drawing/2014/main" id="{36BBBD0B-BACB-4E51-9157-8731724DE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582" t="26629" r="12648" b="9314"/>
            <a:stretch/>
          </p:blipFill>
          <p:spPr>
            <a:xfrm>
              <a:off x="79929" y="3458952"/>
              <a:ext cx="3240000" cy="1986689"/>
            </a:xfrm>
            <a:prstGeom prst="rect">
              <a:avLst/>
            </a:prstGeom>
          </p:spPr>
        </p:pic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A30608A6-D7D3-458D-B182-57CFD6322DE3}"/>
                </a:ext>
              </a:extLst>
            </p:cNvPr>
            <p:cNvSpPr/>
            <p:nvPr/>
          </p:nvSpPr>
          <p:spPr>
            <a:xfrm>
              <a:off x="79929" y="3458952"/>
              <a:ext cx="3240000" cy="198668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1AA34EF0-9BD2-4271-B302-26CFF615F32C}"/>
              </a:ext>
            </a:extLst>
          </p:cNvPr>
          <p:cNvGrpSpPr/>
          <p:nvPr/>
        </p:nvGrpSpPr>
        <p:grpSpPr>
          <a:xfrm>
            <a:off x="68520" y="412573"/>
            <a:ext cx="2941659" cy="1865601"/>
            <a:chOff x="49470" y="831673"/>
            <a:chExt cx="2941659" cy="1865601"/>
          </a:xfrm>
        </p:grpSpPr>
        <p:pic>
          <p:nvPicPr>
            <p:cNvPr id="693" name="Graphic 692">
              <a:extLst>
                <a:ext uri="{FF2B5EF4-FFF2-40B4-BE49-F238E27FC236}">
                  <a16:creationId xmlns:a16="http://schemas.microsoft.com/office/drawing/2014/main" id="{B258F108-6834-43C3-B765-6CF4B919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7671" t="23687" r="16598" b="7348"/>
            <a:stretch/>
          </p:blipFill>
          <p:spPr>
            <a:xfrm>
              <a:off x="49470" y="831673"/>
              <a:ext cx="2941659" cy="1865601"/>
            </a:xfrm>
            <a:prstGeom prst="rect">
              <a:avLst/>
            </a:prstGeom>
          </p:spPr>
        </p:pic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D83C893F-2700-4BB6-BCB6-3E965F812922}"/>
                </a:ext>
              </a:extLst>
            </p:cNvPr>
            <p:cNvSpPr/>
            <p:nvPr/>
          </p:nvSpPr>
          <p:spPr>
            <a:xfrm>
              <a:off x="49470" y="831673"/>
              <a:ext cx="2938551" cy="18599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5" name="TextBox 694">
            <a:extLst>
              <a:ext uri="{FF2B5EF4-FFF2-40B4-BE49-F238E27FC236}">
                <a16:creationId xmlns:a16="http://schemas.microsoft.com/office/drawing/2014/main" id="{B5527EC0-5D9A-46FC-A270-EDEFE6BBC9FC}"/>
              </a:ext>
            </a:extLst>
          </p:cNvPr>
          <p:cNvSpPr txBox="1"/>
          <p:nvPr/>
        </p:nvSpPr>
        <p:spPr>
          <a:xfrm>
            <a:off x="2689317" y="34868"/>
            <a:ext cx="32400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a)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FEB7DF6C-2686-4B99-8BF4-B4E574BDD465}"/>
              </a:ext>
            </a:extLst>
          </p:cNvPr>
          <p:cNvSpPr txBox="1"/>
          <p:nvPr/>
        </p:nvSpPr>
        <p:spPr>
          <a:xfrm>
            <a:off x="62951" y="14325"/>
            <a:ext cx="262636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Location of rain gauges relative to ecPoint-Rainfall and Raw ECMWF ENS grid-points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73762548-890E-40F1-B71E-5F9EB51EA026}"/>
              </a:ext>
            </a:extLst>
          </p:cNvPr>
          <p:cNvSpPr txBox="1"/>
          <p:nvPr/>
        </p:nvSpPr>
        <p:spPr>
          <a:xfrm>
            <a:off x="3201629" y="3192558"/>
            <a:ext cx="32400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c)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2D5B2DC2-DC4C-47B0-B72D-1E4530612D8E}"/>
              </a:ext>
            </a:extLst>
          </p:cNvPr>
          <p:cNvSpPr txBox="1"/>
          <p:nvPr/>
        </p:nvSpPr>
        <p:spPr>
          <a:xfrm>
            <a:off x="3590925" y="2689834"/>
            <a:ext cx="32183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Number of days with overall rainfall under- and </a:t>
            </a:r>
          </a:p>
          <a:p>
            <a:pPr algn="ctr"/>
            <a:r>
              <a:rPr lang="en-GB" sz="800" b="1" dirty="0"/>
              <a:t>overestimation for ecPoint-Rainfall</a:t>
            </a: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A664F5A2-FA17-4293-9DEA-1BBD0958E221}"/>
              </a:ext>
            </a:extLst>
          </p:cNvPr>
          <p:cNvSpPr txBox="1"/>
          <p:nvPr/>
        </p:nvSpPr>
        <p:spPr>
          <a:xfrm>
            <a:off x="289231" y="2689834"/>
            <a:ext cx="32460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Number of days with overall good performance for ecPoint-Rainfall </a:t>
            </a:r>
          </a:p>
          <a:p>
            <a:pPr algn="ctr"/>
            <a:r>
              <a:rPr lang="en-GB" sz="800" b="1" dirty="0"/>
              <a:t>(i.e. with no overall rainfall under- or overestimation)</a:t>
            </a: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CFCD8096-B69F-45EB-9D3E-4CE1251DC0C6}"/>
              </a:ext>
            </a:extLst>
          </p:cNvPr>
          <p:cNvSpPr/>
          <p:nvPr/>
        </p:nvSpPr>
        <p:spPr>
          <a:xfrm>
            <a:off x="1550315" y="3365465"/>
            <a:ext cx="144000" cy="108000"/>
          </a:xfrm>
          <a:prstGeom prst="rect">
            <a:avLst/>
          </a:prstGeom>
          <a:solidFill>
            <a:srgbClr val="FFE3A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B720145F-FF39-4EBC-A3EC-57DDA89F010D}"/>
              </a:ext>
            </a:extLst>
          </p:cNvPr>
          <p:cNvSpPr/>
          <p:nvPr/>
        </p:nvSpPr>
        <p:spPr>
          <a:xfrm>
            <a:off x="1694457" y="3365465"/>
            <a:ext cx="144000" cy="108000"/>
          </a:xfrm>
          <a:prstGeom prst="rect">
            <a:avLst/>
          </a:prstGeom>
          <a:solidFill>
            <a:srgbClr val="FFFD9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CA899753-44FE-43EF-986F-42306ABB81D6}"/>
              </a:ext>
            </a:extLst>
          </p:cNvPr>
          <p:cNvSpPr/>
          <p:nvPr/>
        </p:nvSpPr>
        <p:spPr>
          <a:xfrm>
            <a:off x="1838599" y="3365465"/>
            <a:ext cx="144000" cy="108000"/>
          </a:xfrm>
          <a:prstGeom prst="rect">
            <a:avLst/>
          </a:prstGeom>
          <a:solidFill>
            <a:srgbClr val="DEFF8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63A91792-2964-4E53-A23A-5BF3404CD100}"/>
              </a:ext>
            </a:extLst>
          </p:cNvPr>
          <p:cNvSpPr/>
          <p:nvPr/>
        </p:nvSpPr>
        <p:spPr>
          <a:xfrm>
            <a:off x="1982741" y="3365465"/>
            <a:ext cx="144000" cy="108000"/>
          </a:xfrm>
          <a:prstGeom prst="rect">
            <a:avLst/>
          </a:prstGeom>
          <a:solidFill>
            <a:srgbClr val="B2FF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41B98292-8C50-443F-B6BF-6C7E4DDF6F93}"/>
              </a:ext>
            </a:extLst>
          </p:cNvPr>
          <p:cNvSpPr/>
          <p:nvPr/>
        </p:nvSpPr>
        <p:spPr>
          <a:xfrm>
            <a:off x="2126883" y="3365465"/>
            <a:ext cx="144000" cy="108000"/>
          </a:xfrm>
          <a:prstGeom prst="rect">
            <a:avLst/>
          </a:prstGeom>
          <a:solidFill>
            <a:srgbClr val="7DFF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8CB220D0-B7ED-47BA-8EF0-A56242F519EE}"/>
              </a:ext>
            </a:extLst>
          </p:cNvPr>
          <p:cNvSpPr/>
          <p:nvPr/>
        </p:nvSpPr>
        <p:spPr>
          <a:xfrm>
            <a:off x="2261297" y="3365465"/>
            <a:ext cx="144000" cy="108000"/>
          </a:xfrm>
          <a:prstGeom prst="rect">
            <a:avLst/>
          </a:prstGeom>
          <a:solidFill>
            <a:srgbClr val="63FF8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3F6BA98A-B91C-40B9-A1F1-1A6894BE1BC4}"/>
              </a:ext>
            </a:extLst>
          </p:cNvPr>
          <p:cNvSpPr/>
          <p:nvPr/>
        </p:nvSpPr>
        <p:spPr>
          <a:xfrm>
            <a:off x="2405439" y="3365465"/>
            <a:ext cx="144000" cy="108000"/>
          </a:xfrm>
          <a:prstGeom prst="rect">
            <a:avLst/>
          </a:prstGeom>
          <a:solidFill>
            <a:srgbClr val="54FFB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B53FED44-C989-4059-9F08-9D0543AA46CE}"/>
              </a:ext>
            </a:extLst>
          </p:cNvPr>
          <p:cNvSpPr/>
          <p:nvPr/>
        </p:nvSpPr>
        <p:spPr>
          <a:xfrm>
            <a:off x="2549581" y="3365465"/>
            <a:ext cx="144000" cy="108000"/>
          </a:xfrm>
          <a:prstGeom prst="rect">
            <a:avLst/>
          </a:prstGeom>
          <a:solidFill>
            <a:srgbClr val="47FFE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36CA1BCA-B995-4BBD-A2E6-2C178C27DA1F}"/>
              </a:ext>
            </a:extLst>
          </p:cNvPr>
          <p:cNvSpPr/>
          <p:nvPr/>
        </p:nvSpPr>
        <p:spPr>
          <a:xfrm>
            <a:off x="2693723" y="3365465"/>
            <a:ext cx="144000" cy="108000"/>
          </a:xfrm>
          <a:prstGeom prst="rect">
            <a:avLst/>
          </a:prstGeom>
          <a:solidFill>
            <a:srgbClr val="38DB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DE294E52-F0FA-4652-8FEE-9CB70FD705C3}"/>
              </a:ext>
            </a:extLst>
          </p:cNvPr>
          <p:cNvSpPr/>
          <p:nvPr/>
        </p:nvSpPr>
        <p:spPr>
          <a:xfrm>
            <a:off x="2837863" y="3365465"/>
            <a:ext cx="144000" cy="108000"/>
          </a:xfrm>
          <a:prstGeom prst="rect">
            <a:avLst/>
          </a:prstGeom>
          <a:solidFill>
            <a:srgbClr val="299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B44E6B0-7FFA-409D-B3C3-5E79ADB85E82}"/>
              </a:ext>
            </a:extLst>
          </p:cNvPr>
          <p:cNvSpPr/>
          <p:nvPr/>
        </p:nvSpPr>
        <p:spPr>
          <a:xfrm>
            <a:off x="1406173" y="3365465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F15C6A08-0158-49E5-A365-0948CB0A1E8D}"/>
              </a:ext>
            </a:extLst>
          </p:cNvPr>
          <p:cNvSpPr txBox="1"/>
          <p:nvPr/>
        </p:nvSpPr>
        <p:spPr>
          <a:xfrm>
            <a:off x="1323504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0</a:t>
            </a:r>
          </a:p>
        </p:txBody>
      </p:sp>
      <p:sp>
        <p:nvSpPr>
          <p:cNvPr id="712" name="TextBox 711">
            <a:extLst>
              <a:ext uri="{FF2B5EF4-FFF2-40B4-BE49-F238E27FC236}">
                <a16:creationId xmlns:a16="http://schemas.microsoft.com/office/drawing/2014/main" id="{41D09A78-D297-4F8E-AF9F-EC496F5A8980}"/>
              </a:ext>
            </a:extLst>
          </p:cNvPr>
          <p:cNvSpPr txBox="1"/>
          <p:nvPr/>
        </p:nvSpPr>
        <p:spPr>
          <a:xfrm>
            <a:off x="1468317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</a:t>
            </a: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C02799DC-1F33-44D9-9978-02EF4C68A380}"/>
              </a:ext>
            </a:extLst>
          </p:cNvPr>
          <p:cNvSpPr txBox="1"/>
          <p:nvPr/>
        </p:nvSpPr>
        <p:spPr>
          <a:xfrm>
            <a:off x="1613130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</a:t>
            </a: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27EB345A-62B2-4B73-AC66-3AD03D2BDC80}"/>
              </a:ext>
            </a:extLst>
          </p:cNvPr>
          <p:cNvSpPr txBox="1"/>
          <p:nvPr/>
        </p:nvSpPr>
        <p:spPr>
          <a:xfrm>
            <a:off x="1757943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</a:t>
            </a: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43E7B33A-EEA5-4F0B-8D4D-F58A056CD9FD}"/>
              </a:ext>
            </a:extLst>
          </p:cNvPr>
          <p:cNvSpPr txBox="1"/>
          <p:nvPr/>
        </p:nvSpPr>
        <p:spPr>
          <a:xfrm>
            <a:off x="1902756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</a:t>
            </a:r>
          </a:p>
        </p:txBody>
      </p:sp>
      <p:sp>
        <p:nvSpPr>
          <p:cNvPr id="716" name="TextBox 715">
            <a:extLst>
              <a:ext uri="{FF2B5EF4-FFF2-40B4-BE49-F238E27FC236}">
                <a16:creationId xmlns:a16="http://schemas.microsoft.com/office/drawing/2014/main" id="{7F98C930-D20B-4885-9FB8-9B771CA8A4BD}"/>
              </a:ext>
            </a:extLst>
          </p:cNvPr>
          <p:cNvSpPr txBox="1"/>
          <p:nvPr/>
        </p:nvSpPr>
        <p:spPr>
          <a:xfrm>
            <a:off x="2047569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</a:t>
            </a:r>
          </a:p>
        </p:txBody>
      </p:sp>
      <p:sp>
        <p:nvSpPr>
          <p:cNvPr id="717" name="TextBox 716">
            <a:extLst>
              <a:ext uri="{FF2B5EF4-FFF2-40B4-BE49-F238E27FC236}">
                <a16:creationId xmlns:a16="http://schemas.microsoft.com/office/drawing/2014/main" id="{B6124EB5-25EB-4D7B-82E0-325F23718DAC}"/>
              </a:ext>
            </a:extLst>
          </p:cNvPr>
          <p:cNvSpPr txBox="1"/>
          <p:nvPr/>
        </p:nvSpPr>
        <p:spPr>
          <a:xfrm>
            <a:off x="2182654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6</a:t>
            </a:r>
          </a:p>
        </p:txBody>
      </p:sp>
      <p:sp>
        <p:nvSpPr>
          <p:cNvPr id="718" name="TextBox 717">
            <a:extLst>
              <a:ext uri="{FF2B5EF4-FFF2-40B4-BE49-F238E27FC236}">
                <a16:creationId xmlns:a16="http://schemas.microsoft.com/office/drawing/2014/main" id="{8286AB8D-E2EC-4A91-A864-5C2B7682B5F2}"/>
              </a:ext>
            </a:extLst>
          </p:cNvPr>
          <p:cNvSpPr txBox="1"/>
          <p:nvPr/>
        </p:nvSpPr>
        <p:spPr>
          <a:xfrm>
            <a:off x="2327467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7</a:t>
            </a:r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8533086C-4608-42BB-A98A-FC3F1E50EFB0}"/>
              </a:ext>
            </a:extLst>
          </p:cNvPr>
          <p:cNvSpPr txBox="1"/>
          <p:nvPr/>
        </p:nvSpPr>
        <p:spPr>
          <a:xfrm>
            <a:off x="2472280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8</a:t>
            </a:r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F6EFBC4D-AFDE-46D4-85FE-903B79B73958}"/>
              </a:ext>
            </a:extLst>
          </p:cNvPr>
          <p:cNvSpPr txBox="1"/>
          <p:nvPr/>
        </p:nvSpPr>
        <p:spPr>
          <a:xfrm>
            <a:off x="2617093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9</a:t>
            </a:r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0409CBDE-0E76-4102-8CFB-964427E94995}"/>
              </a:ext>
            </a:extLst>
          </p:cNvPr>
          <p:cNvSpPr txBox="1"/>
          <p:nvPr/>
        </p:nvSpPr>
        <p:spPr>
          <a:xfrm>
            <a:off x="2761910" y="3185096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10</a:t>
            </a: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8B417023-DCC6-46AF-B349-CBF9F4AA7CE6}"/>
              </a:ext>
            </a:extLst>
          </p:cNvPr>
          <p:cNvSpPr/>
          <p:nvPr/>
        </p:nvSpPr>
        <p:spPr>
          <a:xfrm>
            <a:off x="898597" y="3365465"/>
            <a:ext cx="144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08D36D96-9ED7-4880-8210-28443EC7CA66}"/>
              </a:ext>
            </a:extLst>
          </p:cNvPr>
          <p:cNvSpPr/>
          <p:nvPr/>
        </p:nvSpPr>
        <p:spPr>
          <a:xfrm>
            <a:off x="373167" y="3365465"/>
            <a:ext cx="144000" cy="108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4" name="TextBox 723">
            <a:extLst>
              <a:ext uri="{FF2B5EF4-FFF2-40B4-BE49-F238E27FC236}">
                <a16:creationId xmlns:a16="http://schemas.microsoft.com/office/drawing/2014/main" id="{2E1DA2E3-5496-4A4B-88ED-99C8A084FB9A}"/>
              </a:ext>
            </a:extLst>
          </p:cNvPr>
          <p:cNvSpPr txBox="1"/>
          <p:nvPr/>
        </p:nvSpPr>
        <p:spPr>
          <a:xfrm>
            <a:off x="194522" y="3061986"/>
            <a:ext cx="508355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 </a:t>
            </a:r>
          </a:p>
          <a:p>
            <a:pPr algn="ctr"/>
            <a:r>
              <a:rPr lang="en-GB" sz="800" dirty="0"/>
              <a:t>Obs</a:t>
            </a:r>
          </a:p>
        </p:txBody>
      </p:sp>
      <p:sp>
        <p:nvSpPr>
          <p:cNvPr id="725" name="TextBox 724">
            <a:extLst>
              <a:ext uri="{FF2B5EF4-FFF2-40B4-BE49-F238E27FC236}">
                <a16:creationId xmlns:a16="http://schemas.microsoft.com/office/drawing/2014/main" id="{894F98AF-9B34-445E-B3CA-ECC4CE017FF3}"/>
              </a:ext>
            </a:extLst>
          </p:cNvPr>
          <p:cNvSpPr txBox="1"/>
          <p:nvPr/>
        </p:nvSpPr>
        <p:spPr>
          <a:xfrm rot="16200000">
            <a:off x="-860155" y="4367108"/>
            <a:ext cx="198669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(t+0,t+12), 85</a:t>
            </a:r>
            <a:r>
              <a:rPr lang="en-GB" sz="800" baseline="30000" dirty="0"/>
              <a:t>th</a:t>
            </a:r>
            <a:r>
              <a:rPr lang="en-GB" sz="800" dirty="0"/>
              <a:t> Percentile &amp; tp &gt;= 15 mm/12h</a:t>
            </a:r>
          </a:p>
        </p:txBody>
      </p:sp>
      <p:sp>
        <p:nvSpPr>
          <p:cNvPr id="726" name="TextBox 725">
            <a:extLst>
              <a:ext uri="{FF2B5EF4-FFF2-40B4-BE49-F238E27FC236}">
                <a16:creationId xmlns:a16="http://schemas.microsoft.com/office/drawing/2014/main" id="{31927B56-86A0-4EC4-BAF4-041C7C52159F}"/>
              </a:ext>
            </a:extLst>
          </p:cNvPr>
          <p:cNvSpPr txBox="1"/>
          <p:nvPr/>
        </p:nvSpPr>
        <p:spPr>
          <a:xfrm>
            <a:off x="509085" y="3061986"/>
            <a:ext cx="930099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Overall </a:t>
            </a:r>
          </a:p>
          <a:p>
            <a:pPr algn="ctr"/>
            <a:r>
              <a:rPr lang="en-GB" sz="800" dirty="0"/>
              <a:t>under-/overest. </a:t>
            </a:r>
          </a:p>
        </p:txBody>
      </p: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3C51A2B9-A766-4654-9EE7-3885739C4C0D}"/>
              </a:ext>
            </a:extLst>
          </p:cNvPr>
          <p:cNvGrpSpPr/>
          <p:nvPr/>
        </p:nvGrpSpPr>
        <p:grpSpPr>
          <a:xfrm>
            <a:off x="100410" y="432101"/>
            <a:ext cx="954775" cy="355850"/>
            <a:chOff x="54539" y="673798"/>
            <a:chExt cx="954775" cy="355850"/>
          </a:xfrm>
        </p:grpSpPr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D578D06B-9B0C-43DE-AA8E-4343EE0E6CA7}"/>
                </a:ext>
              </a:extLst>
            </p:cNvPr>
            <p:cNvSpPr/>
            <p:nvPr/>
          </p:nvSpPr>
          <p:spPr>
            <a:xfrm>
              <a:off x="54539" y="693364"/>
              <a:ext cx="889058" cy="32339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F7261384-8757-4CB3-BEC7-A33ADB94E7F1}"/>
                </a:ext>
              </a:extLst>
            </p:cNvPr>
            <p:cNvSpPr/>
            <p:nvPr/>
          </p:nvSpPr>
          <p:spPr>
            <a:xfrm>
              <a:off x="125329" y="911384"/>
              <a:ext cx="36000" cy="3600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763F6B7B-FEC7-4E95-B942-7FF6CE2E2F01}"/>
                </a:ext>
              </a:extLst>
            </p:cNvPr>
            <p:cNvSpPr/>
            <p:nvPr/>
          </p:nvSpPr>
          <p:spPr>
            <a:xfrm>
              <a:off x="107329" y="7455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1" name="TextBox 730">
              <a:extLst>
                <a:ext uri="{FF2B5EF4-FFF2-40B4-BE49-F238E27FC236}">
                  <a16:creationId xmlns:a16="http://schemas.microsoft.com/office/drawing/2014/main" id="{BB579C3C-0ABC-47FE-8FE3-79BE3097CDA9}"/>
                </a:ext>
              </a:extLst>
            </p:cNvPr>
            <p:cNvSpPr txBox="1"/>
            <p:nvPr/>
          </p:nvSpPr>
          <p:spPr>
            <a:xfrm>
              <a:off x="120255" y="814204"/>
              <a:ext cx="889059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Grid-Box Centre</a:t>
              </a:r>
            </a:p>
          </p:txBody>
        </p:sp>
        <p:sp>
          <p:nvSpPr>
            <p:cNvPr id="732" name="TextBox 731">
              <a:extLst>
                <a:ext uri="{FF2B5EF4-FFF2-40B4-BE49-F238E27FC236}">
                  <a16:creationId xmlns:a16="http://schemas.microsoft.com/office/drawing/2014/main" id="{58D3CB9D-9FDF-4456-83D5-9F162D932695}"/>
                </a:ext>
              </a:extLst>
            </p:cNvPr>
            <p:cNvSpPr txBox="1"/>
            <p:nvPr/>
          </p:nvSpPr>
          <p:spPr>
            <a:xfrm>
              <a:off x="120215" y="673798"/>
              <a:ext cx="6850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Rain Gauge</a:t>
              </a:r>
            </a:p>
          </p:txBody>
        </p:sp>
      </p:grpSp>
      <p:pic>
        <p:nvPicPr>
          <p:cNvPr id="733" name="Content Placeholder 4">
            <a:extLst>
              <a:ext uri="{FF2B5EF4-FFF2-40B4-BE49-F238E27FC236}">
                <a16:creationId xmlns:a16="http://schemas.microsoft.com/office/drawing/2014/main" id="{5CB102AE-6343-4057-955A-23505BEF5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784" t="9044" r="8412" b="18338"/>
          <a:stretch/>
        </p:blipFill>
        <p:spPr>
          <a:xfrm>
            <a:off x="5210467" y="1396617"/>
            <a:ext cx="1620000" cy="968165"/>
          </a:xfrm>
        </p:spPr>
      </p:pic>
      <p:pic>
        <p:nvPicPr>
          <p:cNvPr id="734" name="Graphic 733">
            <a:extLst>
              <a:ext uri="{FF2B5EF4-FFF2-40B4-BE49-F238E27FC236}">
                <a16:creationId xmlns:a16="http://schemas.microsoft.com/office/drawing/2014/main" id="{EAF5218F-9DB7-4209-850A-A75B3DB803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784" t="9044" r="8412" b="18338"/>
          <a:stretch/>
        </p:blipFill>
        <p:spPr>
          <a:xfrm>
            <a:off x="3510834" y="1396616"/>
            <a:ext cx="1620000" cy="968166"/>
          </a:xfrm>
          <a:prstGeom prst="rect">
            <a:avLst/>
          </a:prstGeom>
        </p:spPr>
      </p:pic>
      <p:pic>
        <p:nvPicPr>
          <p:cNvPr id="735" name="Graphic 734">
            <a:extLst>
              <a:ext uri="{FF2B5EF4-FFF2-40B4-BE49-F238E27FC236}">
                <a16:creationId xmlns:a16="http://schemas.microsoft.com/office/drawing/2014/main" id="{0CFD101C-6206-4EC3-AC5C-5AF48793C8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784" t="-4384" r="8412" b="18337"/>
          <a:stretch/>
        </p:blipFill>
        <p:spPr>
          <a:xfrm>
            <a:off x="3510834" y="160906"/>
            <a:ext cx="1620000" cy="1147197"/>
          </a:xfrm>
          <a:prstGeom prst="rect">
            <a:avLst/>
          </a:prstGeom>
        </p:spPr>
      </p:pic>
      <p:pic>
        <p:nvPicPr>
          <p:cNvPr id="736" name="Graphic 735">
            <a:extLst>
              <a:ext uri="{FF2B5EF4-FFF2-40B4-BE49-F238E27FC236}">
                <a16:creationId xmlns:a16="http://schemas.microsoft.com/office/drawing/2014/main" id="{0550B187-D99B-4A45-B3A3-FC9E4F312D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5786" t="9044" r="8412" b="18338"/>
          <a:stretch/>
        </p:blipFill>
        <p:spPr>
          <a:xfrm>
            <a:off x="5207330" y="343889"/>
            <a:ext cx="1620000" cy="968166"/>
          </a:xfrm>
          <a:prstGeom prst="rect">
            <a:avLst/>
          </a:prstGeom>
        </p:spPr>
      </p:pic>
      <p:sp>
        <p:nvSpPr>
          <p:cNvPr id="737" name="TextBox 736">
            <a:extLst>
              <a:ext uri="{FF2B5EF4-FFF2-40B4-BE49-F238E27FC236}">
                <a16:creationId xmlns:a16="http://schemas.microsoft.com/office/drawing/2014/main" id="{CEC5B209-7185-4F58-BCEA-E4E8D08634FF}"/>
              </a:ext>
            </a:extLst>
          </p:cNvPr>
          <p:cNvSpPr txBox="1"/>
          <p:nvPr/>
        </p:nvSpPr>
        <p:spPr>
          <a:xfrm>
            <a:off x="6670039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51</a:t>
            </a:r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70903012-5017-4459-AF78-FF6276A70A9D}"/>
              </a:ext>
            </a:extLst>
          </p:cNvPr>
          <p:cNvSpPr txBox="1"/>
          <p:nvPr/>
        </p:nvSpPr>
        <p:spPr>
          <a:xfrm>
            <a:off x="5104254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</a:t>
            </a:r>
          </a:p>
        </p:txBody>
      </p:sp>
      <p:sp>
        <p:nvSpPr>
          <p:cNvPr id="739" name="TextBox 738">
            <a:extLst>
              <a:ext uri="{FF2B5EF4-FFF2-40B4-BE49-F238E27FC236}">
                <a16:creationId xmlns:a16="http://schemas.microsoft.com/office/drawing/2014/main" id="{7F3E657D-B463-4D84-9BD0-7FD517A1286E}"/>
              </a:ext>
            </a:extLst>
          </p:cNvPr>
          <p:cNvSpPr txBox="1"/>
          <p:nvPr/>
        </p:nvSpPr>
        <p:spPr>
          <a:xfrm>
            <a:off x="524484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</a:t>
            </a:r>
          </a:p>
        </p:txBody>
      </p:sp>
      <p:sp>
        <p:nvSpPr>
          <p:cNvPr id="740" name="TextBox 739">
            <a:extLst>
              <a:ext uri="{FF2B5EF4-FFF2-40B4-BE49-F238E27FC236}">
                <a16:creationId xmlns:a16="http://schemas.microsoft.com/office/drawing/2014/main" id="{60E9DE71-F0DE-48FC-AB4A-240C75E804D5}"/>
              </a:ext>
            </a:extLst>
          </p:cNvPr>
          <p:cNvSpPr txBox="1"/>
          <p:nvPr/>
        </p:nvSpPr>
        <p:spPr>
          <a:xfrm>
            <a:off x="5403198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10</a:t>
            </a:r>
          </a:p>
        </p:txBody>
      </p:sp>
      <p:sp>
        <p:nvSpPr>
          <p:cNvPr id="741" name="TextBox 740">
            <a:extLst>
              <a:ext uri="{FF2B5EF4-FFF2-40B4-BE49-F238E27FC236}">
                <a16:creationId xmlns:a16="http://schemas.microsoft.com/office/drawing/2014/main" id="{AEA8EF03-52F2-454B-8502-33A655705C0B}"/>
              </a:ext>
            </a:extLst>
          </p:cNvPr>
          <p:cNvSpPr txBox="1"/>
          <p:nvPr/>
        </p:nvSpPr>
        <p:spPr>
          <a:xfrm>
            <a:off x="556155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15</a:t>
            </a:r>
          </a:p>
        </p:txBody>
      </p:sp>
      <p:sp>
        <p:nvSpPr>
          <p:cNvPr id="742" name="TextBox 741">
            <a:extLst>
              <a:ext uri="{FF2B5EF4-FFF2-40B4-BE49-F238E27FC236}">
                <a16:creationId xmlns:a16="http://schemas.microsoft.com/office/drawing/2014/main" id="{5CEE4BBE-824E-4EF5-8D47-B61EBABADAFB}"/>
              </a:ext>
            </a:extLst>
          </p:cNvPr>
          <p:cNvSpPr txBox="1"/>
          <p:nvPr/>
        </p:nvSpPr>
        <p:spPr>
          <a:xfrm>
            <a:off x="5719908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34C4F221-B9BE-4BFC-BEAB-BDF62E152290}"/>
              </a:ext>
            </a:extLst>
          </p:cNvPr>
          <p:cNvSpPr txBox="1"/>
          <p:nvPr/>
        </p:nvSpPr>
        <p:spPr>
          <a:xfrm>
            <a:off x="587826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25</a:t>
            </a:r>
          </a:p>
        </p:txBody>
      </p:sp>
      <p:sp>
        <p:nvSpPr>
          <p:cNvPr id="744" name="TextBox 743">
            <a:extLst>
              <a:ext uri="{FF2B5EF4-FFF2-40B4-BE49-F238E27FC236}">
                <a16:creationId xmlns:a16="http://schemas.microsoft.com/office/drawing/2014/main" id="{E72EA606-D7A7-4B49-839C-7A6600F29A6B}"/>
              </a:ext>
            </a:extLst>
          </p:cNvPr>
          <p:cNvSpPr txBox="1"/>
          <p:nvPr/>
        </p:nvSpPr>
        <p:spPr>
          <a:xfrm>
            <a:off x="6036618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30</a:t>
            </a:r>
          </a:p>
        </p:txBody>
      </p:sp>
      <p:sp>
        <p:nvSpPr>
          <p:cNvPr id="745" name="TextBox 744">
            <a:extLst>
              <a:ext uri="{FF2B5EF4-FFF2-40B4-BE49-F238E27FC236}">
                <a16:creationId xmlns:a16="http://schemas.microsoft.com/office/drawing/2014/main" id="{E0C18517-7B3A-4E1D-8078-34D4545B9DD6}"/>
              </a:ext>
            </a:extLst>
          </p:cNvPr>
          <p:cNvSpPr txBox="1"/>
          <p:nvPr/>
        </p:nvSpPr>
        <p:spPr>
          <a:xfrm>
            <a:off x="619497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35</a:t>
            </a:r>
          </a:p>
        </p:txBody>
      </p:sp>
      <p:sp>
        <p:nvSpPr>
          <p:cNvPr id="746" name="TextBox 745">
            <a:extLst>
              <a:ext uri="{FF2B5EF4-FFF2-40B4-BE49-F238E27FC236}">
                <a16:creationId xmlns:a16="http://schemas.microsoft.com/office/drawing/2014/main" id="{AA2363E9-6442-4DD5-AC45-4A7ECE7508E1}"/>
              </a:ext>
            </a:extLst>
          </p:cNvPr>
          <p:cNvSpPr txBox="1"/>
          <p:nvPr/>
        </p:nvSpPr>
        <p:spPr>
          <a:xfrm>
            <a:off x="6353328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40</a:t>
            </a:r>
          </a:p>
        </p:txBody>
      </p:sp>
      <p:sp>
        <p:nvSpPr>
          <p:cNvPr id="747" name="TextBox 746">
            <a:extLst>
              <a:ext uri="{FF2B5EF4-FFF2-40B4-BE49-F238E27FC236}">
                <a16:creationId xmlns:a16="http://schemas.microsoft.com/office/drawing/2014/main" id="{F1A5CAD4-1564-4937-AA36-F1B1E4923EBF}"/>
              </a:ext>
            </a:extLst>
          </p:cNvPr>
          <p:cNvSpPr txBox="1"/>
          <p:nvPr/>
        </p:nvSpPr>
        <p:spPr>
          <a:xfrm>
            <a:off x="651168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45</a:t>
            </a:r>
          </a:p>
        </p:txBody>
      </p:sp>
      <p:sp>
        <p:nvSpPr>
          <p:cNvPr id="748" name="TextBox 747">
            <a:extLst>
              <a:ext uri="{FF2B5EF4-FFF2-40B4-BE49-F238E27FC236}">
                <a16:creationId xmlns:a16="http://schemas.microsoft.com/office/drawing/2014/main" id="{628B3C7A-4C29-4B37-B160-22C8FAEA7511}"/>
              </a:ext>
            </a:extLst>
          </p:cNvPr>
          <p:cNvSpPr txBox="1"/>
          <p:nvPr/>
        </p:nvSpPr>
        <p:spPr>
          <a:xfrm>
            <a:off x="3302313" y="167877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12</a:t>
            </a:r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FC69E99A-6BF8-464C-B753-0DBB562AD375}"/>
              </a:ext>
            </a:extLst>
          </p:cNvPr>
          <p:cNvSpPr txBox="1"/>
          <p:nvPr/>
        </p:nvSpPr>
        <p:spPr>
          <a:xfrm>
            <a:off x="3302313" y="1773441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10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6BF7D9F5-2D78-4100-A374-844A8660E4ED}"/>
              </a:ext>
            </a:extLst>
          </p:cNvPr>
          <p:cNvSpPr txBox="1"/>
          <p:nvPr/>
        </p:nvSpPr>
        <p:spPr>
          <a:xfrm>
            <a:off x="3302313" y="1868112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8</a:t>
            </a:r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58AFA072-3522-42C2-B16B-48E26AC9E1DC}"/>
              </a:ext>
            </a:extLst>
          </p:cNvPr>
          <p:cNvSpPr txBox="1"/>
          <p:nvPr/>
        </p:nvSpPr>
        <p:spPr>
          <a:xfrm>
            <a:off x="3302313" y="1962783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6</a:t>
            </a:r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1561EDC1-2A8A-4C7D-A076-C002C25C38F3}"/>
              </a:ext>
            </a:extLst>
          </p:cNvPr>
          <p:cNvSpPr txBox="1"/>
          <p:nvPr/>
        </p:nvSpPr>
        <p:spPr>
          <a:xfrm>
            <a:off x="3302313" y="2057454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4</a:t>
            </a:r>
          </a:p>
        </p:txBody>
      </p:sp>
      <p:sp>
        <p:nvSpPr>
          <p:cNvPr id="753" name="TextBox 752">
            <a:extLst>
              <a:ext uri="{FF2B5EF4-FFF2-40B4-BE49-F238E27FC236}">
                <a16:creationId xmlns:a16="http://schemas.microsoft.com/office/drawing/2014/main" id="{A840F3CE-530F-40ED-BCBC-A33B4850932E}"/>
              </a:ext>
            </a:extLst>
          </p:cNvPr>
          <p:cNvSpPr txBox="1"/>
          <p:nvPr/>
        </p:nvSpPr>
        <p:spPr>
          <a:xfrm>
            <a:off x="3302313" y="2152125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2</a:t>
            </a:r>
          </a:p>
        </p:txBody>
      </p:sp>
      <p:sp>
        <p:nvSpPr>
          <p:cNvPr id="754" name="TextBox 753">
            <a:extLst>
              <a:ext uri="{FF2B5EF4-FFF2-40B4-BE49-F238E27FC236}">
                <a16:creationId xmlns:a16="http://schemas.microsoft.com/office/drawing/2014/main" id="{CE0F9E5A-BC82-4334-9903-DFCE38DBBB18}"/>
              </a:ext>
            </a:extLst>
          </p:cNvPr>
          <p:cNvSpPr txBox="1"/>
          <p:nvPr/>
        </p:nvSpPr>
        <p:spPr>
          <a:xfrm>
            <a:off x="3302313" y="2246792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</a:t>
            </a:r>
          </a:p>
        </p:txBody>
      </p:sp>
      <p:sp>
        <p:nvSpPr>
          <p:cNvPr id="755" name="TextBox 754">
            <a:extLst>
              <a:ext uri="{FF2B5EF4-FFF2-40B4-BE49-F238E27FC236}">
                <a16:creationId xmlns:a16="http://schemas.microsoft.com/office/drawing/2014/main" id="{96CAA9FF-412E-461E-98F2-75FD691A300C}"/>
              </a:ext>
            </a:extLst>
          </p:cNvPr>
          <p:cNvSpPr txBox="1"/>
          <p:nvPr/>
        </p:nvSpPr>
        <p:spPr>
          <a:xfrm>
            <a:off x="3527818" y="2453853"/>
            <a:ext cx="158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Ensemble Members</a:t>
            </a:r>
          </a:p>
        </p:txBody>
      </p:sp>
      <p:sp>
        <p:nvSpPr>
          <p:cNvPr id="756" name="TextBox 755">
            <a:extLst>
              <a:ext uri="{FF2B5EF4-FFF2-40B4-BE49-F238E27FC236}">
                <a16:creationId xmlns:a16="http://schemas.microsoft.com/office/drawing/2014/main" id="{01236711-B94A-42A9-B3A4-D67B69C41C6F}"/>
              </a:ext>
            </a:extLst>
          </p:cNvPr>
          <p:cNvSpPr txBox="1"/>
          <p:nvPr/>
        </p:nvSpPr>
        <p:spPr>
          <a:xfrm>
            <a:off x="5235214" y="2453853"/>
            <a:ext cx="1577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Ensemble Members</a:t>
            </a:r>
          </a:p>
        </p:txBody>
      </p:sp>
      <p:sp>
        <p:nvSpPr>
          <p:cNvPr id="757" name="TextBox 756">
            <a:extLst>
              <a:ext uri="{FF2B5EF4-FFF2-40B4-BE49-F238E27FC236}">
                <a16:creationId xmlns:a16="http://schemas.microsoft.com/office/drawing/2014/main" id="{3EDFAE52-7828-44B2-813C-0240C10BC920}"/>
              </a:ext>
            </a:extLst>
          </p:cNvPr>
          <p:cNvSpPr txBox="1"/>
          <p:nvPr/>
        </p:nvSpPr>
        <p:spPr>
          <a:xfrm rot="16200000">
            <a:off x="2713192" y="1710576"/>
            <a:ext cx="1092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Probability of Occurrence (%)</a:t>
            </a:r>
          </a:p>
        </p:txBody>
      </p:sp>
      <p:sp>
        <p:nvSpPr>
          <p:cNvPr id="758" name="TextBox 757">
            <a:extLst>
              <a:ext uri="{FF2B5EF4-FFF2-40B4-BE49-F238E27FC236}">
                <a16:creationId xmlns:a16="http://schemas.microsoft.com/office/drawing/2014/main" id="{B126A474-A53F-4B58-BC9A-CC7CD9736F85}"/>
              </a:ext>
            </a:extLst>
          </p:cNvPr>
          <p:cNvSpPr txBox="1"/>
          <p:nvPr/>
        </p:nvSpPr>
        <p:spPr>
          <a:xfrm rot="16200000">
            <a:off x="2703775" y="632254"/>
            <a:ext cx="1092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Probability of Occurrence (%)</a:t>
            </a:r>
          </a:p>
        </p:txBody>
      </p:sp>
      <p:sp>
        <p:nvSpPr>
          <p:cNvPr id="759" name="TextBox 758">
            <a:extLst>
              <a:ext uri="{FF2B5EF4-FFF2-40B4-BE49-F238E27FC236}">
                <a16:creationId xmlns:a16="http://schemas.microsoft.com/office/drawing/2014/main" id="{E78C3180-4FE2-43F1-A4F3-C4F088D988E3}"/>
              </a:ext>
            </a:extLst>
          </p:cNvPr>
          <p:cNvSpPr txBox="1"/>
          <p:nvPr/>
        </p:nvSpPr>
        <p:spPr>
          <a:xfrm>
            <a:off x="6476998" y="38961"/>
            <a:ext cx="32400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b)</a:t>
            </a:r>
          </a:p>
        </p:txBody>
      </p:sp>
      <p:sp>
        <p:nvSpPr>
          <p:cNvPr id="760" name="TextBox 759">
            <a:extLst>
              <a:ext uri="{FF2B5EF4-FFF2-40B4-BE49-F238E27FC236}">
                <a16:creationId xmlns:a16="http://schemas.microsoft.com/office/drawing/2014/main" id="{013C7B48-7E7E-432A-8778-8151A834F1CB}"/>
              </a:ext>
            </a:extLst>
          </p:cNvPr>
          <p:cNvSpPr txBox="1"/>
          <p:nvPr/>
        </p:nvSpPr>
        <p:spPr>
          <a:xfrm>
            <a:off x="3524403" y="72471"/>
            <a:ext cx="295259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Talagrand diagrams</a:t>
            </a:r>
          </a:p>
        </p:txBody>
      </p:sp>
      <p:sp>
        <p:nvSpPr>
          <p:cNvPr id="761" name="TextBox 760">
            <a:extLst>
              <a:ext uri="{FF2B5EF4-FFF2-40B4-BE49-F238E27FC236}">
                <a16:creationId xmlns:a16="http://schemas.microsoft.com/office/drawing/2014/main" id="{57946AA7-2BC8-4241-92FF-E2A4CEE42B59}"/>
              </a:ext>
            </a:extLst>
          </p:cNvPr>
          <p:cNvSpPr txBox="1"/>
          <p:nvPr/>
        </p:nvSpPr>
        <p:spPr>
          <a:xfrm>
            <a:off x="3865819" y="421012"/>
            <a:ext cx="898030" cy="3385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ecPoint-Rainfall</a:t>
            </a:r>
          </a:p>
          <a:p>
            <a:pPr algn="ctr"/>
            <a:r>
              <a:rPr lang="en-GB" sz="800" dirty="0"/>
              <a:t>(t+0,t+12)</a:t>
            </a:r>
          </a:p>
        </p:txBody>
      </p:sp>
      <p:cxnSp>
        <p:nvCxnSpPr>
          <p:cNvPr id="762" name="Straight Connector 761">
            <a:extLst>
              <a:ext uri="{FF2B5EF4-FFF2-40B4-BE49-F238E27FC236}">
                <a16:creationId xmlns:a16="http://schemas.microsoft.com/office/drawing/2014/main" id="{7D2B58B4-D852-43FF-91D0-5E2298AD6989}"/>
              </a:ext>
            </a:extLst>
          </p:cNvPr>
          <p:cNvCxnSpPr>
            <a:cxnSpLocks/>
          </p:cNvCxnSpPr>
          <p:nvPr/>
        </p:nvCxnSpPr>
        <p:spPr>
          <a:xfrm>
            <a:off x="5222799" y="1205413"/>
            <a:ext cx="158952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Straight Connector 762">
            <a:extLst>
              <a:ext uri="{FF2B5EF4-FFF2-40B4-BE49-F238E27FC236}">
                <a16:creationId xmlns:a16="http://schemas.microsoft.com/office/drawing/2014/main" id="{AD5703A6-7079-40A1-9055-7BD97D31ABEF}"/>
              </a:ext>
            </a:extLst>
          </p:cNvPr>
          <p:cNvCxnSpPr>
            <a:cxnSpLocks/>
          </p:cNvCxnSpPr>
          <p:nvPr/>
        </p:nvCxnSpPr>
        <p:spPr>
          <a:xfrm flipV="1">
            <a:off x="5224172" y="2257692"/>
            <a:ext cx="1582636" cy="378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4" name="Straight Connector 763">
            <a:extLst>
              <a:ext uri="{FF2B5EF4-FFF2-40B4-BE49-F238E27FC236}">
                <a16:creationId xmlns:a16="http://schemas.microsoft.com/office/drawing/2014/main" id="{F0B011A1-2EFC-447F-B023-AF4B1E6396B9}"/>
              </a:ext>
            </a:extLst>
          </p:cNvPr>
          <p:cNvCxnSpPr>
            <a:cxnSpLocks/>
          </p:cNvCxnSpPr>
          <p:nvPr/>
        </p:nvCxnSpPr>
        <p:spPr>
          <a:xfrm>
            <a:off x="3524744" y="1202337"/>
            <a:ext cx="159122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5" name="Straight Connector 764">
            <a:extLst>
              <a:ext uri="{FF2B5EF4-FFF2-40B4-BE49-F238E27FC236}">
                <a16:creationId xmlns:a16="http://schemas.microsoft.com/office/drawing/2014/main" id="{6D72EB80-09FD-43B5-BC3E-553E6517C6EE}"/>
              </a:ext>
            </a:extLst>
          </p:cNvPr>
          <p:cNvCxnSpPr>
            <a:cxnSpLocks/>
          </p:cNvCxnSpPr>
          <p:nvPr/>
        </p:nvCxnSpPr>
        <p:spPr>
          <a:xfrm flipV="1">
            <a:off x="3529358" y="2256614"/>
            <a:ext cx="1582636" cy="291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6" name="TextBox 765">
            <a:extLst>
              <a:ext uri="{FF2B5EF4-FFF2-40B4-BE49-F238E27FC236}">
                <a16:creationId xmlns:a16="http://schemas.microsoft.com/office/drawing/2014/main" id="{AC2857EB-BDDD-47EB-853B-874B936E4F93}"/>
              </a:ext>
            </a:extLst>
          </p:cNvPr>
          <p:cNvSpPr txBox="1"/>
          <p:nvPr/>
        </p:nvSpPr>
        <p:spPr>
          <a:xfrm>
            <a:off x="5222919" y="1033951"/>
            <a:ext cx="1589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7030A0"/>
                </a:solidFill>
              </a:rPr>
              <a:t>Perfectly reliable forecasts</a:t>
            </a:r>
          </a:p>
        </p:txBody>
      </p:sp>
      <p:sp>
        <p:nvSpPr>
          <p:cNvPr id="767" name="TextBox 766">
            <a:extLst>
              <a:ext uri="{FF2B5EF4-FFF2-40B4-BE49-F238E27FC236}">
                <a16:creationId xmlns:a16="http://schemas.microsoft.com/office/drawing/2014/main" id="{EC97914F-2E1B-4AF3-AAC0-C8584EA0980E}"/>
              </a:ext>
            </a:extLst>
          </p:cNvPr>
          <p:cNvSpPr txBox="1"/>
          <p:nvPr/>
        </p:nvSpPr>
        <p:spPr>
          <a:xfrm>
            <a:off x="5224172" y="2086230"/>
            <a:ext cx="15826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7030A0"/>
                </a:solidFill>
              </a:rPr>
              <a:t>Perfectly reliable forecasts</a:t>
            </a:r>
          </a:p>
        </p:txBody>
      </p:sp>
      <p:sp>
        <p:nvSpPr>
          <p:cNvPr id="768" name="TextBox 767">
            <a:extLst>
              <a:ext uri="{FF2B5EF4-FFF2-40B4-BE49-F238E27FC236}">
                <a16:creationId xmlns:a16="http://schemas.microsoft.com/office/drawing/2014/main" id="{8EF1D874-CD8D-4C7D-8461-D7050B657C74}"/>
              </a:ext>
            </a:extLst>
          </p:cNvPr>
          <p:cNvSpPr txBox="1"/>
          <p:nvPr/>
        </p:nvSpPr>
        <p:spPr>
          <a:xfrm>
            <a:off x="3524745" y="1031377"/>
            <a:ext cx="1591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7030A0"/>
                </a:solidFill>
              </a:rPr>
              <a:t>Perfectly reliable forecasts</a:t>
            </a: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5752A5B8-B745-4176-97A9-AD5002A6004C}"/>
              </a:ext>
            </a:extLst>
          </p:cNvPr>
          <p:cNvSpPr txBox="1"/>
          <p:nvPr/>
        </p:nvSpPr>
        <p:spPr>
          <a:xfrm>
            <a:off x="3527819" y="2088056"/>
            <a:ext cx="15826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7030A0"/>
                </a:solidFill>
              </a:rPr>
              <a:t>Perfectly reliable forecasts</a:t>
            </a:r>
          </a:p>
        </p:txBody>
      </p:sp>
      <p:sp>
        <p:nvSpPr>
          <p:cNvPr id="770" name="TextBox 769">
            <a:extLst>
              <a:ext uri="{FF2B5EF4-FFF2-40B4-BE49-F238E27FC236}">
                <a16:creationId xmlns:a16="http://schemas.microsoft.com/office/drawing/2014/main" id="{89411108-061A-4DD4-86D9-5BA1B25915EB}"/>
              </a:ext>
            </a:extLst>
          </p:cNvPr>
          <p:cNvSpPr txBox="1"/>
          <p:nvPr/>
        </p:nvSpPr>
        <p:spPr>
          <a:xfrm>
            <a:off x="3302313" y="1584099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14</a:t>
            </a:r>
          </a:p>
        </p:txBody>
      </p:sp>
      <p:sp>
        <p:nvSpPr>
          <p:cNvPr id="771" name="TextBox 770">
            <a:extLst>
              <a:ext uri="{FF2B5EF4-FFF2-40B4-BE49-F238E27FC236}">
                <a16:creationId xmlns:a16="http://schemas.microsoft.com/office/drawing/2014/main" id="{7034C4FA-CDCA-4A7F-9C1A-BE4C9BB2F9DB}"/>
              </a:ext>
            </a:extLst>
          </p:cNvPr>
          <p:cNvSpPr txBox="1"/>
          <p:nvPr/>
        </p:nvSpPr>
        <p:spPr>
          <a:xfrm>
            <a:off x="3302313" y="1489428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16</a:t>
            </a:r>
          </a:p>
        </p:txBody>
      </p:sp>
      <p:sp>
        <p:nvSpPr>
          <p:cNvPr id="772" name="TextBox 771">
            <a:extLst>
              <a:ext uri="{FF2B5EF4-FFF2-40B4-BE49-F238E27FC236}">
                <a16:creationId xmlns:a16="http://schemas.microsoft.com/office/drawing/2014/main" id="{078C98F3-6B19-43F0-A383-5F87CDCEF8FE}"/>
              </a:ext>
            </a:extLst>
          </p:cNvPr>
          <p:cNvSpPr txBox="1"/>
          <p:nvPr/>
        </p:nvSpPr>
        <p:spPr>
          <a:xfrm>
            <a:off x="3302313" y="139475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18</a:t>
            </a:r>
          </a:p>
        </p:txBody>
      </p:sp>
      <p:sp>
        <p:nvSpPr>
          <p:cNvPr id="773" name="TextBox 772">
            <a:extLst>
              <a:ext uri="{FF2B5EF4-FFF2-40B4-BE49-F238E27FC236}">
                <a16:creationId xmlns:a16="http://schemas.microsoft.com/office/drawing/2014/main" id="{39092A1D-4E3B-40F2-AC5F-7813A047AE8E}"/>
              </a:ext>
            </a:extLst>
          </p:cNvPr>
          <p:cNvSpPr txBox="1"/>
          <p:nvPr/>
        </p:nvSpPr>
        <p:spPr>
          <a:xfrm>
            <a:off x="3302313" y="1300086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20</a:t>
            </a: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25A080E6-E814-4F3A-8B85-7FF59AC1F5FF}"/>
              </a:ext>
            </a:extLst>
          </p:cNvPr>
          <p:cNvSpPr txBox="1"/>
          <p:nvPr/>
        </p:nvSpPr>
        <p:spPr>
          <a:xfrm>
            <a:off x="3302206" y="621514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12</a:t>
            </a:r>
          </a:p>
        </p:txBody>
      </p:sp>
      <p:sp>
        <p:nvSpPr>
          <p:cNvPr id="775" name="TextBox 774">
            <a:extLst>
              <a:ext uri="{FF2B5EF4-FFF2-40B4-BE49-F238E27FC236}">
                <a16:creationId xmlns:a16="http://schemas.microsoft.com/office/drawing/2014/main" id="{AEA52524-1130-44E4-BB4E-1343515F8E2F}"/>
              </a:ext>
            </a:extLst>
          </p:cNvPr>
          <p:cNvSpPr txBox="1"/>
          <p:nvPr/>
        </p:nvSpPr>
        <p:spPr>
          <a:xfrm>
            <a:off x="3302206" y="715571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10</a:t>
            </a:r>
          </a:p>
        </p:txBody>
      </p:sp>
      <p:sp>
        <p:nvSpPr>
          <p:cNvPr id="776" name="TextBox 775">
            <a:extLst>
              <a:ext uri="{FF2B5EF4-FFF2-40B4-BE49-F238E27FC236}">
                <a16:creationId xmlns:a16="http://schemas.microsoft.com/office/drawing/2014/main" id="{CB492D6D-A95C-4C0D-8CDF-2E5DAAEB3611}"/>
              </a:ext>
            </a:extLst>
          </p:cNvPr>
          <p:cNvSpPr txBox="1"/>
          <p:nvPr/>
        </p:nvSpPr>
        <p:spPr>
          <a:xfrm>
            <a:off x="3302206" y="809628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8</a:t>
            </a:r>
          </a:p>
        </p:txBody>
      </p:sp>
      <p:sp>
        <p:nvSpPr>
          <p:cNvPr id="777" name="TextBox 776">
            <a:extLst>
              <a:ext uri="{FF2B5EF4-FFF2-40B4-BE49-F238E27FC236}">
                <a16:creationId xmlns:a16="http://schemas.microsoft.com/office/drawing/2014/main" id="{3AC11A38-BACD-49CD-8CA5-955622A41831}"/>
              </a:ext>
            </a:extLst>
          </p:cNvPr>
          <p:cNvSpPr txBox="1"/>
          <p:nvPr/>
        </p:nvSpPr>
        <p:spPr>
          <a:xfrm>
            <a:off x="3302206" y="903685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6</a:t>
            </a:r>
          </a:p>
        </p:txBody>
      </p:sp>
      <p:sp>
        <p:nvSpPr>
          <p:cNvPr id="778" name="TextBox 777">
            <a:extLst>
              <a:ext uri="{FF2B5EF4-FFF2-40B4-BE49-F238E27FC236}">
                <a16:creationId xmlns:a16="http://schemas.microsoft.com/office/drawing/2014/main" id="{2F4F5A82-8371-421E-83AC-13B1909CEBFE}"/>
              </a:ext>
            </a:extLst>
          </p:cNvPr>
          <p:cNvSpPr txBox="1"/>
          <p:nvPr/>
        </p:nvSpPr>
        <p:spPr>
          <a:xfrm>
            <a:off x="3302206" y="997742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4</a:t>
            </a:r>
          </a:p>
        </p:txBody>
      </p:sp>
      <p:sp>
        <p:nvSpPr>
          <p:cNvPr id="779" name="TextBox 778">
            <a:extLst>
              <a:ext uri="{FF2B5EF4-FFF2-40B4-BE49-F238E27FC236}">
                <a16:creationId xmlns:a16="http://schemas.microsoft.com/office/drawing/2014/main" id="{270FBC0B-EE35-4E4B-90AF-4AEC4386F8D8}"/>
              </a:ext>
            </a:extLst>
          </p:cNvPr>
          <p:cNvSpPr txBox="1"/>
          <p:nvPr/>
        </p:nvSpPr>
        <p:spPr>
          <a:xfrm>
            <a:off x="3302206" y="1091799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2</a:t>
            </a:r>
          </a:p>
        </p:txBody>
      </p:sp>
      <p:sp>
        <p:nvSpPr>
          <p:cNvPr id="780" name="TextBox 779">
            <a:extLst>
              <a:ext uri="{FF2B5EF4-FFF2-40B4-BE49-F238E27FC236}">
                <a16:creationId xmlns:a16="http://schemas.microsoft.com/office/drawing/2014/main" id="{28AD7755-6CB7-4731-8539-02A83EA1DEBB}"/>
              </a:ext>
            </a:extLst>
          </p:cNvPr>
          <p:cNvSpPr txBox="1"/>
          <p:nvPr/>
        </p:nvSpPr>
        <p:spPr>
          <a:xfrm>
            <a:off x="3302206" y="118585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</a:t>
            </a:r>
          </a:p>
        </p:txBody>
      </p:sp>
      <p:sp>
        <p:nvSpPr>
          <p:cNvPr id="781" name="TextBox 780">
            <a:extLst>
              <a:ext uri="{FF2B5EF4-FFF2-40B4-BE49-F238E27FC236}">
                <a16:creationId xmlns:a16="http://schemas.microsoft.com/office/drawing/2014/main" id="{BB120BEF-98AC-4D1E-B1A4-D815E8E143CD}"/>
              </a:ext>
            </a:extLst>
          </p:cNvPr>
          <p:cNvSpPr txBox="1"/>
          <p:nvPr/>
        </p:nvSpPr>
        <p:spPr>
          <a:xfrm>
            <a:off x="3302206" y="52745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14</a:t>
            </a:r>
          </a:p>
        </p:txBody>
      </p:sp>
      <p:sp>
        <p:nvSpPr>
          <p:cNvPr id="782" name="TextBox 781">
            <a:extLst>
              <a:ext uri="{FF2B5EF4-FFF2-40B4-BE49-F238E27FC236}">
                <a16:creationId xmlns:a16="http://schemas.microsoft.com/office/drawing/2014/main" id="{1A819A98-FA81-4AE4-9539-A054349AE79A}"/>
              </a:ext>
            </a:extLst>
          </p:cNvPr>
          <p:cNvSpPr txBox="1"/>
          <p:nvPr/>
        </p:nvSpPr>
        <p:spPr>
          <a:xfrm>
            <a:off x="3302206" y="43340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16</a:t>
            </a:r>
          </a:p>
        </p:txBody>
      </p:sp>
      <p:sp>
        <p:nvSpPr>
          <p:cNvPr id="783" name="TextBox 782">
            <a:extLst>
              <a:ext uri="{FF2B5EF4-FFF2-40B4-BE49-F238E27FC236}">
                <a16:creationId xmlns:a16="http://schemas.microsoft.com/office/drawing/2014/main" id="{5696C16C-60F6-4134-A705-941DCE0F41B3}"/>
              </a:ext>
            </a:extLst>
          </p:cNvPr>
          <p:cNvSpPr txBox="1"/>
          <p:nvPr/>
        </p:nvSpPr>
        <p:spPr>
          <a:xfrm>
            <a:off x="3302206" y="339343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18</a:t>
            </a:r>
          </a:p>
        </p:txBody>
      </p:sp>
      <p:sp>
        <p:nvSpPr>
          <p:cNvPr id="784" name="TextBox 783">
            <a:extLst>
              <a:ext uri="{FF2B5EF4-FFF2-40B4-BE49-F238E27FC236}">
                <a16:creationId xmlns:a16="http://schemas.microsoft.com/office/drawing/2014/main" id="{B50C6680-A2CD-4731-9638-A6B9E31A0F0C}"/>
              </a:ext>
            </a:extLst>
          </p:cNvPr>
          <p:cNvSpPr txBox="1"/>
          <p:nvPr/>
        </p:nvSpPr>
        <p:spPr>
          <a:xfrm>
            <a:off x="3302206" y="245286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20</a:t>
            </a:r>
          </a:p>
        </p:txBody>
      </p:sp>
      <p:sp>
        <p:nvSpPr>
          <p:cNvPr id="785" name="TextBox 784">
            <a:extLst>
              <a:ext uri="{FF2B5EF4-FFF2-40B4-BE49-F238E27FC236}">
                <a16:creationId xmlns:a16="http://schemas.microsoft.com/office/drawing/2014/main" id="{0D12B25A-3EAE-40AC-BA4A-A8452B03DB17}"/>
              </a:ext>
            </a:extLst>
          </p:cNvPr>
          <p:cNvSpPr txBox="1"/>
          <p:nvPr/>
        </p:nvSpPr>
        <p:spPr>
          <a:xfrm>
            <a:off x="4949599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99</a:t>
            </a:r>
          </a:p>
        </p:txBody>
      </p:sp>
      <p:sp>
        <p:nvSpPr>
          <p:cNvPr id="786" name="TextBox 785">
            <a:extLst>
              <a:ext uri="{FF2B5EF4-FFF2-40B4-BE49-F238E27FC236}">
                <a16:creationId xmlns:a16="http://schemas.microsoft.com/office/drawing/2014/main" id="{D7855D4B-E0AC-436A-AB27-7DB3BE1462D4}"/>
              </a:ext>
            </a:extLst>
          </p:cNvPr>
          <p:cNvSpPr txBox="1"/>
          <p:nvPr/>
        </p:nvSpPr>
        <p:spPr>
          <a:xfrm>
            <a:off x="3383814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</a:t>
            </a:r>
          </a:p>
        </p:txBody>
      </p:sp>
      <p:sp>
        <p:nvSpPr>
          <p:cNvPr id="787" name="TextBox 786">
            <a:extLst>
              <a:ext uri="{FF2B5EF4-FFF2-40B4-BE49-F238E27FC236}">
                <a16:creationId xmlns:a16="http://schemas.microsoft.com/office/drawing/2014/main" id="{2E5D07A9-DFD3-42CF-A209-0F13D3B96F9E}"/>
              </a:ext>
            </a:extLst>
          </p:cNvPr>
          <p:cNvSpPr txBox="1"/>
          <p:nvPr/>
        </p:nvSpPr>
        <p:spPr>
          <a:xfrm>
            <a:off x="352440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10</a:t>
            </a:r>
          </a:p>
        </p:txBody>
      </p:sp>
      <p:sp>
        <p:nvSpPr>
          <p:cNvPr id="788" name="TextBox 787">
            <a:extLst>
              <a:ext uri="{FF2B5EF4-FFF2-40B4-BE49-F238E27FC236}">
                <a16:creationId xmlns:a16="http://schemas.microsoft.com/office/drawing/2014/main" id="{E88E1A34-8F9E-45CD-A8C3-CD3F79870FC8}"/>
              </a:ext>
            </a:extLst>
          </p:cNvPr>
          <p:cNvSpPr txBox="1"/>
          <p:nvPr/>
        </p:nvSpPr>
        <p:spPr>
          <a:xfrm>
            <a:off x="3682758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</a:t>
            </a:r>
          </a:p>
        </p:txBody>
      </p:sp>
      <p:sp>
        <p:nvSpPr>
          <p:cNvPr id="789" name="TextBox 788">
            <a:extLst>
              <a:ext uri="{FF2B5EF4-FFF2-40B4-BE49-F238E27FC236}">
                <a16:creationId xmlns:a16="http://schemas.microsoft.com/office/drawing/2014/main" id="{01205267-3A93-4CE5-A34B-00C4E027D6B0}"/>
              </a:ext>
            </a:extLst>
          </p:cNvPr>
          <p:cNvSpPr txBox="1"/>
          <p:nvPr/>
        </p:nvSpPr>
        <p:spPr>
          <a:xfrm>
            <a:off x="384111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30</a:t>
            </a: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EBF28CFB-07FF-4758-9562-1ECA6E936268}"/>
              </a:ext>
            </a:extLst>
          </p:cNvPr>
          <p:cNvSpPr txBox="1"/>
          <p:nvPr/>
        </p:nvSpPr>
        <p:spPr>
          <a:xfrm>
            <a:off x="3999468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40</a:t>
            </a:r>
          </a:p>
        </p:txBody>
      </p:sp>
      <p:sp>
        <p:nvSpPr>
          <p:cNvPr id="791" name="TextBox 790">
            <a:extLst>
              <a:ext uri="{FF2B5EF4-FFF2-40B4-BE49-F238E27FC236}">
                <a16:creationId xmlns:a16="http://schemas.microsoft.com/office/drawing/2014/main" id="{B3F97E79-A0E5-4660-B12A-8A205EA380C7}"/>
              </a:ext>
            </a:extLst>
          </p:cNvPr>
          <p:cNvSpPr txBox="1"/>
          <p:nvPr/>
        </p:nvSpPr>
        <p:spPr>
          <a:xfrm>
            <a:off x="415782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50</a:t>
            </a:r>
          </a:p>
        </p:txBody>
      </p:sp>
      <p:sp>
        <p:nvSpPr>
          <p:cNvPr id="792" name="TextBox 791">
            <a:extLst>
              <a:ext uri="{FF2B5EF4-FFF2-40B4-BE49-F238E27FC236}">
                <a16:creationId xmlns:a16="http://schemas.microsoft.com/office/drawing/2014/main" id="{85F099B6-7FDC-4A1B-9B8D-D474F8DBA03B}"/>
              </a:ext>
            </a:extLst>
          </p:cNvPr>
          <p:cNvSpPr txBox="1"/>
          <p:nvPr/>
        </p:nvSpPr>
        <p:spPr>
          <a:xfrm>
            <a:off x="4316178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60</a:t>
            </a:r>
          </a:p>
        </p:txBody>
      </p:sp>
      <p:sp>
        <p:nvSpPr>
          <p:cNvPr id="793" name="TextBox 792">
            <a:extLst>
              <a:ext uri="{FF2B5EF4-FFF2-40B4-BE49-F238E27FC236}">
                <a16:creationId xmlns:a16="http://schemas.microsoft.com/office/drawing/2014/main" id="{D8804476-14DB-4302-9F48-5FE44D0D7528}"/>
              </a:ext>
            </a:extLst>
          </p:cNvPr>
          <p:cNvSpPr txBox="1"/>
          <p:nvPr/>
        </p:nvSpPr>
        <p:spPr>
          <a:xfrm>
            <a:off x="447453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70</a:t>
            </a:r>
          </a:p>
        </p:txBody>
      </p:sp>
      <p:sp>
        <p:nvSpPr>
          <p:cNvPr id="794" name="TextBox 793">
            <a:extLst>
              <a:ext uri="{FF2B5EF4-FFF2-40B4-BE49-F238E27FC236}">
                <a16:creationId xmlns:a16="http://schemas.microsoft.com/office/drawing/2014/main" id="{2526B78F-A9B3-4C04-B5FE-162D74329637}"/>
              </a:ext>
            </a:extLst>
          </p:cNvPr>
          <p:cNvSpPr txBox="1"/>
          <p:nvPr/>
        </p:nvSpPr>
        <p:spPr>
          <a:xfrm>
            <a:off x="4632888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80</a:t>
            </a:r>
          </a:p>
        </p:txBody>
      </p:sp>
      <p:sp>
        <p:nvSpPr>
          <p:cNvPr id="795" name="TextBox 794">
            <a:extLst>
              <a:ext uri="{FF2B5EF4-FFF2-40B4-BE49-F238E27FC236}">
                <a16:creationId xmlns:a16="http://schemas.microsoft.com/office/drawing/2014/main" id="{24317456-33DD-4945-A266-934B176ABD51}"/>
              </a:ext>
            </a:extLst>
          </p:cNvPr>
          <p:cNvSpPr txBox="1"/>
          <p:nvPr/>
        </p:nvSpPr>
        <p:spPr>
          <a:xfrm>
            <a:off x="4791243" y="231505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90</a:t>
            </a:r>
          </a:p>
        </p:txBody>
      </p:sp>
      <p:sp>
        <p:nvSpPr>
          <p:cNvPr id="796" name="TextBox 795">
            <a:extLst>
              <a:ext uri="{FF2B5EF4-FFF2-40B4-BE49-F238E27FC236}">
                <a16:creationId xmlns:a16="http://schemas.microsoft.com/office/drawing/2014/main" id="{B92234DA-DA6D-4264-8DE9-1B8CA0EA4B35}"/>
              </a:ext>
            </a:extLst>
          </p:cNvPr>
          <p:cNvSpPr txBox="1"/>
          <p:nvPr/>
        </p:nvSpPr>
        <p:spPr>
          <a:xfrm>
            <a:off x="3865819" y="1487856"/>
            <a:ext cx="898030" cy="3385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ecPoint-Rainfall</a:t>
            </a:r>
          </a:p>
          <a:p>
            <a:pPr algn="ctr"/>
            <a:r>
              <a:rPr lang="en-GB" sz="800" dirty="0"/>
              <a:t>(t+96,t+108)</a:t>
            </a:r>
          </a:p>
        </p:txBody>
      </p:sp>
      <p:sp>
        <p:nvSpPr>
          <p:cNvPr id="797" name="TextBox 796">
            <a:extLst>
              <a:ext uri="{FF2B5EF4-FFF2-40B4-BE49-F238E27FC236}">
                <a16:creationId xmlns:a16="http://schemas.microsoft.com/office/drawing/2014/main" id="{1C8E9EA7-CDE4-498B-9F7E-35594E476CB5}"/>
              </a:ext>
            </a:extLst>
          </p:cNvPr>
          <p:cNvSpPr txBox="1"/>
          <p:nvPr/>
        </p:nvSpPr>
        <p:spPr>
          <a:xfrm>
            <a:off x="5579187" y="421012"/>
            <a:ext cx="898030" cy="3385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ECMWF ENS</a:t>
            </a:r>
          </a:p>
          <a:p>
            <a:pPr algn="ctr"/>
            <a:r>
              <a:rPr lang="en-GB" sz="800" dirty="0"/>
              <a:t>(t+0,t+12)</a:t>
            </a:r>
          </a:p>
        </p:txBody>
      </p:sp>
      <p:sp>
        <p:nvSpPr>
          <p:cNvPr id="798" name="TextBox 797">
            <a:extLst>
              <a:ext uri="{FF2B5EF4-FFF2-40B4-BE49-F238E27FC236}">
                <a16:creationId xmlns:a16="http://schemas.microsoft.com/office/drawing/2014/main" id="{800DAFA4-C485-4B70-A9D9-30A936BAA61A}"/>
              </a:ext>
            </a:extLst>
          </p:cNvPr>
          <p:cNvSpPr txBox="1"/>
          <p:nvPr/>
        </p:nvSpPr>
        <p:spPr>
          <a:xfrm>
            <a:off x="5579187" y="1487856"/>
            <a:ext cx="898030" cy="3385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ECMWF ENS</a:t>
            </a:r>
          </a:p>
          <a:p>
            <a:pPr algn="ctr"/>
            <a:r>
              <a:rPr lang="en-GB" sz="800" dirty="0"/>
              <a:t>(t+96,t+108)</a:t>
            </a:r>
          </a:p>
        </p:txBody>
      </p: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E2812CCF-501F-4FAE-88D3-71D4AAFAE5CE}"/>
              </a:ext>
            </a:extLst>
          </p:cNvPr>
          <p:cNvGrpSpPr/>
          <p:nvPr/>
        </p:nvGrpSpPr>
        <p:grpSpPr>
          <a:xfrm>
            <a:off x="289231" y="5584266"/>
            <a:ext cx="3240000" cy="1986689"/>
            <a:chOff x="75623" y="5632888"/>
            <a:chExt cx="3240000" cy="1986689"/>
          </a:xfrm>
        </p:grpSpPr>
        <p:pic>
          <p:nvPicPr>
            <p:cNvPr id="800" name="Graphic 799">
              <a:extLst>
                <a:ext uri="{FF2B5EF4-FFF2-40B4-BE49-F238E27FC236}">
                  <a16:creationId xmlns:a16="http://schemas.microsoft.com/office/drawing/2014/main" id="{2A6FEA67-AD9B-4F7A-A816-E0B93172A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3582" t="26629" r="12648" b="9314"/>
            <a:stretch/>
          </p:blipFill>
          <p:spPr>
            <a:xfrm>
              <a:off x="75623" y="5632888"/>
              <a:ext cx="3240000" cy="1986689"/>
            </a:xfrm>
            <a:prstGeom prst="rect">
              <a:avLst/>
            </a:prstGeom>
          </p:spPr>
        </p:pic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BD9AC06F-86BA-477C-9790-3FBA4F3EDEB2}"/>
                </a:ext>
              </a:extLst>
            </p:cNvPr>
            <p:cNvSpPr/>
            <p:nvPr/>
          </p:nvSpPr>
          <p:spPr>
            <a:xfrm>
              <a:off x="75623" y="5632888"/>
              <a:ext cx="3240000" cy="198668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A572E556-4BA7-4C64-A6E7-C846DDE91705}"/>
              </a:ext>
            </a:extLst>
          </p:cNvPr>
          <p:cNvGrpSpPr/>
          <p:nvPr/>
        </p:nvGrpSpPr>
        <p:grpSpPr>
          <a:xfrm>
            <a:off x="3583177" y="3543041"/>
            <a:ext cx="3240000" cy="1986689"/>
            <a:chOff x="3505353" y="3457921"/>
            <a:chExt cx="3240000" cy="1986689"/>
          </a:xfrm>
        </p:grpSpPr>
        <p:pic>
          <p:nvPicPr>
            <p:cNvPr id="803" name="Graphic 802">
              <a:extLst>
                <a:ext uri="{FF2B5EF4-FFF2-40B4-BE49-F238E27FC236}">
                  <a16:creationId xmlns:a16="http://schemas.microsoft.com/office/drawing/2014/main" id="{8DDC67B3-24AD-4954-AA36-95064F2C2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3583" t="26629" r="12648" b="9314"/>
            <a:stretch/>
          </p:blipFill>
          <p:spPr>
            <a:xfrm>
              <a:off x="3505353" y="3457921"/>
              <a:ext cx="3240000" cy="1986689"/>
            </a:xfrm>
            <a:prstGeom prst="rect">
              <a:avLst/>
            </a:prstGeom>
          </p:spPr>
        </p:pic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41BB183A-20C7-4648-8F05-8834D8DF28C3}"/>
                </a:ext>
              </a:extLst>
            </p:cNvPr>
            <p:cNvSpPr/>
            <p:nvPr/>
          </p:nvSpPr>
          <p:spPr>
            <a:xfrm>
              <a:off x="3505353" y="3457921"/>
              <a:ext cx="3240000" cy="198668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BA00FC7E-7528-4695-BC6B-90D8A7AD4C18}"/>
              </a:ext>
            </a:extLst>
          </p:cNvPr>
          <p:cNvGrpSpPr/>
          <p:nvPr/>
        </p:nvGrpSpPr>
        <p:grpSpPr>
          <a:xfrm>
            <a:off x="3583177" y="5584266"/>
            <a:ext cx="3240000" cy="1986689"/>
            <a:chOff x="3409818" y="5644863"/>
            <a:chExt cx="3240000" cy="1986689"/>
          </a:xfrm>
        </p:grpSpPr>
        <p:pic>
          <p:nvPicPr>
            <p:cNvPr id="806" name="Graphic 805">
              <a:extLst>
                <a:ext uri="{FF2B5EF4-FFF2-40B4-BE49-F238E27FC236}">
                  <a16:creationId xmlns:a16="http://schemas.microsoft.com/office/drawing/2014/main" id="{9E56358C-E07B-457C-9133-BD06DEED2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13583" t="26629" r="12648" b="9314"/>
            <a:stretch/>
          </p:blipFill>
          <p:spPr>
            <a:xfrm>
              <a:off x="3409818" y="5644863"/>
              <a:ext cx="3240000" cy="1986689"/>
            </a:xfrm>
            <a:prstGeom prst="rect">
              <a:avLst/>
            </a:prstGeom>
          </p:spPr>
        </p:pic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49562CE5-AC14-4788-8608-77CD55F3EF57}"/>
                </a:ext>
              </a:extLst>
            </p:cNvPr>
            <p:cNvSpPr/>
            <p:nvPr/>
          </p:nvSpPr>
          <p:spPr>
            <a:xfrm>
              <a:off x="3409818" y="5644863"/>
              <a:ext cx="3240000" cy="198668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08" name="TextBox 807">
            <a:extLst>
              <a:ext uri="{FF2B5EF4-FFF2-40B4-BE49-F238E27FC236}">
                <a16:creationId xmlns:a16="http://schemas.microsoft.com/office/drawing/2014/main" id="{E140C98B-97F5-4F64-87F5-151AFADB50E3}"/>
              </a:ext>
            </a:extLst>
          </p:cNvPr>
          <p:cNvSpPr txBox="1"/>
          <p:nvPr/>
        </p:nvSpPr>
        <p:spPr>
          <a:xfrm>
            <a:off x="6498171" y="3187901"/>
            <a:ext cx="32400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d)</a:t>
            </a: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8FBD5C37-B117-4FB4-96B5-8912AE64482A}"/>
              </a:ext>
            </a:extLst>
          </p:cNvPr>
          <p:cNvSpPr/>
          <p:nvPr/>
        </p:nvSpPr>
        <p:spPr>
          <a:xfrm>
            <a:off x="4846857" y="3360808"/>
            <a:ext cx="144000" cy="108000"/>
          </a:xfrm>
          <a:prstGeom prst="rect">
            <a:avLst/>
          </a:prstGeom>
          <a:solidFill>
            <a:srgbClr val="786BF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1D4097E6-0EEE-4A84-9D14-AC79ECB5BA22}"/>
              </a:ext>
            </a:extLst>
          </p:cNvPr>
          <p:cNvSpPr/>
          <p:nvPr/>
        </p:nvSpPr>
        <p:spPr>
          <a:xfrm>
            <a:off x="4990999" y="3360808"/>
            <a:ext cx="144000" cy="108000"/>
          </a:xfrm>
          <a:prstGeom prst="rect">
            <a:avLst/>
          </a:prstGeom>
          <a:solidFill>
            <a:srgbClr val="6E70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3AD53C39-E964-4A8B-9EBC-C55A0163C67C}"/>
              </a:ext>
            </a:extLst>
          </p:cNvPr>
          <p:cNvSpPr/>
          <p:nvPr/>
        </p:nvSpPr>
        <p:spPr>
          <a:xfrm>
            <a:off x="5135141" y="3360808"/>
            <a:ext cx="144000" cy="108000"/>
          </a:xfrm>
          <a:prstGeom prst="rect">
            <a:avLst/>
          </a:prstGeom>
          <a:solidFill>
            <a:srgbClr val="7082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16A8EA33-F8C5-4ABC-B491-4E773D361D86}"/>
              </a:ext>
            </a:extLst>
          </p:cNvPr>
          <p:cNvSpPr/>
          <p:nvPr/>
        </p:nvSpPr>
        <p:spPr>
          <a:xfrm>
            <a:off x="5279283" y="3360808"/>
            <a:ext cx="144000" cy="108000"/>
          </a:xfrm>
          <a:prstGeom prst="rect">
            <a:avLst/>
          </a:prstGeom>
          <a:solidFill>
            <a:srgbClr val="7091F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0248937A-6101-47A2-A317-7CBA7E6D160C}"/>
              </a:ext>
            </a:extLst>
          </p:cNvPr>
          <p:cNvSpPr/>
          <p:nvPr/>
        </p:nvSpPr>
        <p:spPr>
          <a:xfrm>
            <a:off x="5423425" y="3360808"/>
            <a:ext cx="144000" cy="108000"/>
          </a:xfrm>
          <a:prstGeom prst="rect">
            <a:avLst/>
          </a:prstGeom>
          <a:solidFill>
            <a:srgbClr val="73A3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0E9609-0F18-45CD-A8CB-45A4F5F4C631}"/>
              </a:ext>
            </a:extLst>
          </p:cNvPr>
          <p:cNvSpPr/>
          <p:nvPr/>
        </p:nvSpPr>
        <p:spPr>
          <a:xfrm>
            <a:off x="5567567" y="3360808"/>
            <a:ext cx="144000" cy="108000"/>
          </a:xfrm>
          <a:prstGeom prst="rect">
            <a:avLst/>
          </a:prstGeom>
          <a:solidFill>
            <a:srgbClr val="FFE3A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76180D9D-3295-4504-8C98-CD12CC39A137}"/>
              </a:ext>
            </a:extLst>
          </p:cNvPr>
          <p:cNvSpPr/>
          <p:nvPr/>
        </p:nvSpPr>
        <p:spPr>
          <a:xfrm>
            <a:off x="5711709" y="3360808"/>
            <a:ext cx="144000" cy="108000"/>
          </a:xfrm>
          <a:prstGeom prst="rect">
            <a:avLst/>
          </a:prstGeom>
          <a:solidFill>
            <a:srgbClr val="FFD69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490A1B02-D4FF-478E-AA33-A10F757F7C41}"/>
              </a:ext>
            </a:extLst>
          </p:cNvPr>
          <p:cNvSpPr/>
          <p:nvPr/>
        </p:nvSpPr>
        <p:spPr>
          <a:xfrm>
            <a:off x="5855851" y="3360808"/>
            <a:ext cx="144000" cy="108000"/>
          </a:xfrm>
          <a:prstGeom prst="rect">
            <a:avLst/>
          </a:prstGeom>
          <a:solidFill>
            <a:srgbClr val="FFCC7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9F718EA9-7452-421E-9F0D-8A7A7467CC5A}"/>
              </a:ext>
            </a:extLst>
          </p:cNvPr>
          <p:cNvSpPr/>
          <p:nvPr/>
        </p:nvSpPr>
        <p:spPr>
          <a:xfrm>
            <a:off x="5999993" y="3360808"/>
            <a:ext cx="144000" cy="108000"/>
          </a:xfrm>
          <a:prstGeom prst="rect">
            <a:avLst/>
          </a:prstGeom>
          <a:solidFill>
            <a:srgbClr val="FFBF6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D1F0C790-B031-4A96-9CBC-C977B186E465}"/>
              </a:ext>
            </a:extLst>
          </p:cNvPr>
          <p:cNvSpPr/>
          <p:nvPr/>
        </p:nvSpPr>
        <p:spPr>
          <a:xfrm>
            <a:off x="6144133" y="3360808"/>
            <a:ext cx="144000" cy="108000"/>
          </a:xfrm>
          <a:prstGeom prst="rect">
            <a:avLst/>
          </a:prstGeom>
          <a:solidFill>
            <a:srgbClr val="FFB04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" name="TextBox 818">
            <a:extLst>
              <a:ext uri="{FF2B5EF4-FFF2-40B4-BE49-F238E27FC236}">
                <a16:creationId xmlns:a16="http://schemas.microsoft.com/office/drawing/2014/main" id="{232965A2-8B38-41D8-B26E-DAABA8891303}"/>
              </a:ext>
            </a:extLst>
          </p:cNvPr>
          <p:cNvSpPr txBox="1"/>
          <p:nvPr/>
        </p:nvSpPr>
        <p:spPr>
          <a:xfrm>
            <a:off x="4764859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-5</a:t>
            </a:r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157A695E-1E69-4109-AF61-B9D6EA61E1D5}"/>
              </a:ext>
            </a:extLst>
          </p:cNvPr>
          <p:cNvSpPr txBox="1"/>
          <p:nvPr/>
        </p:nvSpPr>
        <p:spPr>
          <a:xfrm>
            <a:off x="4909672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-4</a:t>
            </a:r>
          </a:p>
        </p:txBody>
      </p:sp>
      <p:sp>
        <p:nvSpPr>
          <p:cNvPr id="821" name="TextBox 820">
            <a:extLst>
              <a:ext uri="{FF2B5EF4-FFF2-40B4-BE49-F238E27FC236}">
                <a16:creationId xmlns:a16="http://schemas.microsoft.com/office/drawing/2014/main" id="{E63A9CE8-5512-43E7-943B-E0C9587336EB}"/>
              </a:ext>
            </a:extLst>
          </p:cNvPr>
          <p:cNvSpPr txBox="1"/>
          <p:nvPr/>
        </p:nvSpPr>
        <p:spPr>
          <a:xfrm>
            <a:off x="5054485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-3</a:t>
            </a:r>
          </a:p>
        </p:txBody>
      </p:sp>
      <p:sp>
        <p:nvSpPr>
          <p:cNvPr id="822" name="TextBox 821">
            <a:extLst>
              <a:ext uri="{FF2B5EF4-FFF2-40B4-BE49-F238E27FC236}">
                <a16:creationId xmlns:a16="http://schemas.microsoft.com/office/drawing/2014/main" id="{C1EE735A-B49A-47FA-B031-2261CEB1410C}"/>
              </a:ext>
            </a:extLst>
          </p:cNvPr>
          <p:cNvSpPr txBox="1"/>
          <p:nvPr/>
        </p:nvSpPr>
        <p:spPr>
          <a:xfrm>
            <a:off x="5199298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-2</a:t>
            </a:r>
          </a:p>
        </p:txBody>
      </p:sp>
      <p:sp>
        <p:nvSpPr>
          <p:cNvPr id="823" name="TextBox 822">
            <a:extLst>
              <a:ext uri="{FF2B5EF4-FFF2-40B4-BE49-F238E27FC236}">
                <a16:creationId xmlns:a16="http://schemas.microsoft.com/office/drawing/2014/main" id="{8F1BD680-0F4E-4B7E-B1DE-848BDBCD85ED}"/>
              </a:ext>
            </a:extLst>
          </p:cNvPr>
          <p:cNvSpPr txBox="1"/>
          <p:nvPr/>
        </p:nvSpPr>
        <p:spPr>
          <a:xfrm>
            <a:off x="5344111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-1</a:t>
            </a:r>
          </a:p>
        </p:txBody>
      </p:sp>
      <p:sp>
        <p:nvSpPr>
          <p:cNvPr id="824" name="TextBox 823">
            <a:extLst>
              <a:ext uri="{FF2B5EF4-FFF2-40B4-BE49-F238E27FC236}">
                <a16:creationId xmlns:a16="http://schemas.microsoft.com/office/drawing/2014/main" id="{59E3155C-2984-4753-B95F-00BF3B7BB768}"/>
              </a:ext>
            </a:extLst>
          </p:cNvPr>
          <p:cNvSpPr txBox="1"/>
          <p:nvPr/>
        </p:nvSpPr>
        <p:spPr>
          <a:xfrm>
            <a:off x="5488924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</a:t>
            </a:r>
          </a:p>
        </p:txBody>
      </p:sp>
      <p:sp>
        <p:nvSpPr>
          <p:cNvPr id="825" name="TextBox 824">
            <a:extLst>
              <a:ext uri="{FF2B5EF4-FFF2-40B4-BE49-F238E27FC236}">
                <a16:creationId xmlns:a16="http://schemas.microsoft.com/office/drawing/2014/main" id="{04D17AB0-5CA5-41E4-8E1A-3D64505F8F36}"/>
              </a:ext>
            </a:extLst>
          </p:cNvPr>
          <p:cNvSpPr txBox="1"/>
          <p:nvPr/>
        </p:nvSpPr>
        <p:spPr>
          <a:xfrm>
            <a:off x="5633737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</a:t>
            </a:r>
          </a:p>
        </p:txBody>
      </p:sp>
      <p:sp>
        <p:nvSpPr>
          <p:cNvPr id="826" name="TextBox 825">
            <a:extLst>
              <a:ext uri="{FF2B5EF4-FFF2-40B4-BE49-F238E27FC236}">
                <a16:creationId xmlns:a16="http://schemas.microsoft.com/office/drawing/2014/main" id="{6E08BFC6-BE91-46B5-A0BF-1EB0ABA81888}"/>
              </a:ext>
            </a:extLst>
          </p:cNvPr>
          <p:cNvSpPr txBox="1"/>
          <p:nvPr/>
        </p:nvSpPr>
        <p:spPr>
          <a:xfrm>
            <a:off x="5778550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</a:t>
            </a:r>
          </a:p>
        </p:txBody>
      </p:sp>
      <p:sp>
        <p:nvSpPr>
          <p:cNvPr id="827" name="TextBox 826">
            <a:extLst>
              <a:ext uri="{FF2B5EF4-FFF2-40B4-BE49-F238E27FC236}">
                <a16:creationId xmlns:a16="http://schemas.microsoft.com/office/drawing/2014/main" id="{6286A625-F538-4206-B4A1-E75ADE347070}"/>
              </a:ext>
            </a:extLst>
          </p:cNvPr>
          <p:cNvSpPr txBox="1"/>
          <p:nvPr/>
        </p:nvSpPr>
        <p:spPr>
          <a:xfrm>
            <a:off x="5923363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</a:t>
            </a:r>
          </a:p>
        </p:txBody>
      </p:sp>
      <p:sp>
        <p:nvSpPr>
          <p:cNvPr id="828" name="TextBox 827">
            <a:extLst>
              <a:ext uri="{FF2B5EF4-FFF2-40B4-BE49-F238E27FC236}">
                <a16:creationId xmlns:a16="http://schemas.microsoft.com/office/drawing/2014/main" id="{C682C47D-D587-4FE6-BE68-81FFC2A9ADAF}"/>
              </a:ext>
            </a:extLst>
          </p:cNvPr>
          <p:cNvSpPr txBox="1"/>
          <p:nvPr/>
        </p:nvSpPr>
        <p:spPr>
          <a:xfrm>
            <a:off x="6068180" y="3180439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</a:t>
            </a: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4D4FBDDA-086D-42A5-A3ED-F8C37DBE0378}"/>
              </a:ext>
            </a:extLst>
          </p:cNvPr>
          <p:cNvSpPr/>
          <p:nvPr/>
        </p:nvSpPr>
        <p:spPr>
          <a:xfrm>
            <a:off x="4272963" y="3360808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A013AA64-D0BD-4B83-9759-F20FEDE7D447}"/>
              </a:ext>
            </a:extLst>
          </p:cNvPr>
          <p:cNvSpPr/>
          <p:nvPr/>
        </p:nvSpPr>
        <p:spPr>
          <a:xfrm>
            <a:off x="3747533" y="3360808"/>
            <a:ext cx="144000" cy="108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1" name="TextBox 830">
            <a:extLst>
              <a:ext uri="{FF2B5EF4-FFF2-40B4-BE49-F238E27FC236}">
                <a16:creationId xmlns:a16="http://schemas.microsoft.com/office/drawing/2014/main" id="{C8056C96-2433-4406-A250-999E919C1A66}"/>
              </a:ext>
            </a:extLst>
          </p:cNvPr>
          <p:cNvSpPr txBox="1"/>
          <p:nvPr/>
        </p:nvSpPr>
        <p:spPr>
          <a:xfrm>
            <a:off x="3568888" y="3046076"/>
            <a:ext cx="508355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 </a:t>
            </a:r>
          </a:p>
          <a:p>
            <a:pPr algn="ctr"/>
            <a:r>
              <a:rPr lang="en-GB" sz="800" dirty="0"/>
              <a:t>Obs</a:t>
            </a:r>
          </a:p>
        </p:txBody>
      </p:sp>
      <p:sp>
        <p:nvSpPr>
          <p:cNvPr id="832" name="TextBox 831">
            <a:extLst>
              <a:ext uri="{FF2B5EF4-FFF2-40B4-BE49-F238E27FC236}">
                <a16:creationId xmlns:a16="http://schemas.microsoft.com/office/drawing/2014/main" id="{98F578CB-857B-45EE-8691-4BE1A7D4C864}"/>
              </a:ext>
            </a:extLst>
          </p:cNvPr>
          <p:cNvSpPr txBox="1"/>
          <p:nvPr/>
        </p:nvSpPr>
        <p:spPr>
          <a:xfrm>
            <a:off x="3880973" y="3034127"/>
            <a:ext cx="930099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 overall </a:t>
            </a:r>
          </a:p>
          <a:p>
            <a:pPr algn="ctr"/>
            <a:r>
              <a:rPr lang="en-GB" sz="800" dirty="0"/>
              <a:t>under-/overest. </a:t>
            </a:r>
          </a:p>
        </p:txBody>
      </p:sp>
      <p:sp>
        <p:nvSpPr>
          <p:cNvPr id="833" name="TextBox 832">
            <a:extLst>
              <a:ext uri="{FF2B5EF4-FFF2-40B4-BE49-F238E27FC236}">
                <a16:creationId xmlns:a16="http://schemas.microsoft.com/office/drawing/2014/main" id="{2B3137BF-E2B2-4FFE-B165-C262CE6DA55E}"/>
              </a:ext>
            </a:extLst>
          </p:cNvPr>
          <p:cNvSpPr txBox="1"/>
          <p:nvPr/>
        </p:nvSpPr>
        <p:spPr>
          <a:xfrm rot="16200000">
            <a:off x="-864480" y="6408333"/>
            <a:ext cx="198669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(t+0,t+12), 95</a:t>
            </a:r>
            <a:r>
              <a:rPr lang="en-GB" sz="800" baseline="30000" dirty="0"/>
              <a:t>th</a:t>
            </a:r>
            <a:r>
              <a:rPr lang="en-GB" sz="800" dirty="0"/>
              <a:t> Percentile &amp; tp &gt;= 15 mm/12h</a:t>
            </a:r>
          </a:p>
        </p:txBody>
      </p:sp>
      <p:sp>
        <p:nvSpPr>
          <p:cNvPr id="834" name="Left Brace 833">
            <a:extLst>
              <a:ext uri="{FF2B5EF4-FFF2-40B4-BE49-F238E27FC236}">
                <a16:creationId xmlns:a16="http://schemas.microsoft.com/office/drawing/2014/main" id="{14D9EC6B-4479-450A-80AB-8656FFDAAE30}"/>
              </a:ext>
            </a:extLst>
          </p:cNvPr>
          <p:cNvSpPr/>
          <p:nvPr/>
        </p:nvSpPr>
        <p:spPr>
          <a:xfrm rot="5400000">
            <a:off x="5150828" y="2857415"/>
            <a:ext cx="87703" cy="695645"/>
          </a:xfrm>
          <a:prstGeom prst="leftBrace">
            <a:avLst>
              <a:gd name="adj1" fmla="val 19829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5" name="TextBox 834">
            <a:extLst>
              <a:ext uri="{FF2B5EF4-FFF2-40B4-BE49-F238E27FC236}">
                <a16:creationId xmlns:a16="http://schemas.microsoft.com/office/drawing/2014/main" id="{90730F5F-4BAC-4CDA-B63B-38F2471AA06C}"/>
              </a:ext>
            </a:extLst>
          </p:cNvPr>
          <p:cNvSpPr txBox="1"/>
          <p:nvPr/>
        </p:nvSpPr>
        <p:spPr>
          <a:xfrm>
            <a:off x="4723272" y="2959925"/>
            <a:ext cx="930099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Overall Underest. </a:t>
            </a:r>
          </a:p>
        </p:txBody>
      </p:sp>
      <p:sp>
        <p:nvSpPr>
          <p:cNvPr id="836" name="Left Brace 835">
            <a:extLst>
              <a:ext uri="{FF2B5EF4-FFF2-40B4-BE49-F238E27FC236}">
                <a16:creationId xmlns:a16="http://schemas.microsoft.com/office/drawing/2014/main" id="{A02D19C4-AC49-4D52-B5C1-91387267661B}"/>
              </a:ext>
            </a:extLst>
          </p:cNvPr>
          <p:cNvSpPr/>
          <p:nvPr/>
        </p:nvSpPr>
        <p:spPr>
          <a:xfrm rot="5400000">
            <a:off x="5899261" y="2857415"/>
            <a:ext cx="87703" cy="695645"/>
          </a:xfrm>
          <a:prstGeom prst="leftBrace">
            <a:avLst>
              <a:gd name="adj1" fmla="val 19829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7" name="TextBox 836">
            <a:extLst>
              <a:ext uri="{FF2B5EF4-FFF2-40B4-BE49-F238E27FC236}">
                <a16:creationId xmlns:a16="http://schemas.microsoft.com/office/drawing/2014/main" id="{21464352-2792-4FB0-91F1-E1FDDC57065D}"/>
              </a:ext>
            </a:extLst>
          </p:cNvPr>
          <p:cNvSpPr txBox="1"/>
          <p:nvPr/>
        </p:nvSpPr>
        <p:spPr>
          <a:xfrm>
            <a:off x="5471705" y="2959925"/>
            <a:ext cx="930099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Overall Overest. </a:t>
            </a:r>
          </a:p>
        </p:txBody>
      </p:sp>
      <p:sp>
        <p:nvSpPr>
          <p:cNvPr id="838" name="Left Brace 837">
            <a:extLst>
              <a:ext uri="{FF2B5EF4-FFF2-40B4-BE49-F238E27FC236}">
                <a16:creationId xmlns:a16="http://schemas.microsoft.com/office/drawing/2014/main" id="{BBB90074-E2C6-47BF-B8F2-7D1D7BEB385E}"/>
              </a:ext>
            </a:extLst>
          </p:cNvPr>
          <p:cNvSpPr/>
          <p:nvPr/>
        </p:nvSpPr>
        <p:spPr>
          <a:xfrm rot="5400000">
            <a:off x="2153229" y="2430060"/>
            <a:ext cx="65818" cy="1528471"/>
          </a:xfrm>
          <a:prstGeom prst="leftBrace">
            <a:avLst>
              <a:gd name="adj1" fmla="val 19829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E18C7C5C-4FE5-46C9-9461-8B682B13C2CC}"/>
              </a:ext>
            </a:extLst>
          </p:cNvPr>
          <p:cNvSpPr txBox="1"/>
          <p:nvPr/>
        </p:nvSpPr>
        <p:spPr>
          <a:xfrm>
            <a:off x="1406172" y="2959925"/>
            <a:ext cx="1542351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Overall good performance </a:t>
            </a:r>
          </a:p>
        </p:txBody>
      </p:sp>
      <p:sp>
        <p:nvSpPr>
          <p:cNvPr id="840" name="Oval 839">
            <a:extLst>
              <a:ext uri="{FF2B5EF4-FFF2-40B4-BE49-F238E27FC236}">
                <a16:creationId xmlns:a16="http://schemas.microsoft.com/office/drawing/2014/main" id="{3A0F5B50-D180-4550-8BC8-8ABBEA947D59}"/>
              </a:ext>
            </a:extLst>
          </p:cNvPr>
          <p:cNvSpPr/>
          <p:nvPr/>
        </p:nvSpPr>
        <p:spPr>
          <a:xfrm>
            <a:off x="2388703" y="2523320"/>
            <a:ext cx="72000" cy="72000"/>
          </a:xfrm>
          <a:prstGeom prst="ellipse">
            <a:avLst/>
          </a:prstGeom>
          <a:solidFill>
            <a:srgbClr val="51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841" name="Oval 840">
            <a:extLst>
              <a:ext uri="{FF2B5EF4-FFF2-40B4-BE49-F238E27FC236}">
                <a16:creationId xmlns:a16="http://schemas.microsoft.com/office/drawing/2014/main" id="{EEA5E317-7B1F-403C-A978-1FABC08AEE96}"/>
              </a:ext>
            </a:extLst>
          </p:cNvPr>
          <p:cNvSpPr/>
          <p:nvPr/>
        </p:nvSpPr>
        <p:spPr>
          <a:xfrm>
            <a:off x="1299854" y="2523320"/>
            <a:ext cx="72000" cy="72000"/>
          </a:xfrm>
          <a:prstGeom prst="ellipse">
            <a:avLst/>
          </a:prstGeom>
          <a:solidFill>
            <a:srgbClr val="B2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F5D49E02-755B-4B41-9B2D-B380D9D87B42}"/>
              </a:ext>
            </a:extLst>
          </p:cNvPr>
          <p:cNvSpPr/>
          <p:nvPr/>
        </p:nvSpPr>
        <p:spPr>
          <a:xfrm>
            <a:off x="1837172" y="2523320"/>
            <a:ext cx="72000" cy="72000"/>
          </a:xfrm>
          <a:prstGeom prst="ellipse">
            <a:avLst/>
          </a:prstGeom>
          <a:solidFill>
            <a:srgbClr val="FF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DD7D2C90-D78A-47FD-9382-1DDD155582FA}"/>
              </a:ext>
            </a:extLst>
          </p:cNvPr>
          <p:cNvSpPr/>
          <p:nvPr/>
        </p:nvSpPr>
        <p:spPr>
          <a:xfrm>
            <a:off x="753333" y="2523320"/>
            <a:ext cx="72000" cy="72000"/>
          </a:xfrm>
          <a:prstGeom prst="ellipse">
            <a:avLst/>
          </a:prstGeom>
          <a:solidFill>
            <a:srgbClr val="007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844" name="Oval 843">
            <a:extLst>
              <a:ext uri="{FF2B5EF4-FFF2-40B4-BE49-F238E27FC236}">
                <a16:creationId xmlns:a16="http://schemas.microsoft.com/office/drawing/2014/main" id="{B1B63F9F-725A-4C4C-872F-A2EA27CF0C3D}"/>
              </a:ext>
            </a:extLst>
          </p:cNvPr>
          <p:cNvSpPr/>
          <p:nvPr/>
        </p:nvSpPr>
        <p:spPr>
          <a:xfrm>
            <a:off x="357201" y="2523320"/>
            <a:ext cx="72000" cy="72000"/>
          </a:xfrm>
          <a:prstGeom prst="ellipse">
            <a:avLst/>
          </a:prstGeom>
          <a:solidFill>
            <a:srgbClr val="6BA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3022197F-1C2D-4E2A-BEB9-097F5D6F8083}"/>
              </a:ext>
            </a:extLst>
          </p:cNvPr>
          <p:cNvSpPr txBox="1"/>
          <p:nvPr/>
        </p:nvSpPr>
        <p:spPr>
          <a:xfrm>
            <a:off x="302258" y="2453853"/>
            <a:ext cx="548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&lt; 100</a:t>
            </a: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B4BC32A7-C618-48EC-9798-EC44CDC5BDB6}"/>
              </a:ext>
            </a:extLst>
          </p:cNvPr>
          <p:cNvSpPr txBox="1"/>
          <p:nvPr/>
        </p:nvSpPr>
        <p:spPr>
          <a:xfrm>
            <a:off x="691710" y="2453853"/>
            <a:ext cx="705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100 - 200</a:t>
            </a:r>
          </a:p>
        </p:txBody>
      </p:sp>
      <p:sp>
        <p:nvSpPr>
          <p:cNvPr id="847" name="TextBox 846">
            <a:extLst>
              <a:ext uri="{FF2B5EF4-FFF2-40B4-BE49-F238E27FC236}">
                <a16:creationId xmlns:a16="http://schemas.microsoft.com/office/drawing/2014/main" id="{D0F06CC6-E27E-4521-863C-B9D99064BFF9}"/>
              </a:ext>
            </a:extLst>
          </p:cNvPr>
          <p:cNvSpPr txBox="1"/>
          <p:nvPr/>
        </p:nvSpPr>
        <p:spPr>
          <a:xfrm>
            <a:off x="1238245" y="2453853"/>
            <a:ext cx="705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200 - 400</a:t>
            </a:r>
          </a:p>
        </p:txBody>
      </p:sp>
      <p:sp>
        <p:nvSpPr>
          <p:cNvPr id="848" name="TextBox 847">
            <a:extLst>
              <a:ext uri="{FF2B5EF4-FFF2-40B4-BE49-F238E27FC236}">
                <a16:creationId xmlns:a16="http://schemas.microsoft.com/office/drawing/2014/main" id="{F5AD4FF8-ECB6-42BC-B045-7F7AFBBB1CBF}"/>
              </a:ext>
            </a:extLst>
          </p:cNvPr>
          <p:cNvSpPr txBox="1"/>
          <p:nvPr/>
        </p:nvSpPr>
        <p:spPr>
          <a:xfrm>
            <a:off x="1784780" y="2453853"/>
            <a:ext cx="705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400 - 600</a:t>
            </a:r>
          </a:p>
        </p:txBody>
      </p:sp>
      <p:sp>
        <p:nvSpPr>
          <p:cNvPr id="849" name="TextBox 848">
            <a:extLst>
              <a:ext uri="{FF2B5EF4-FFF2-40B4-BE49-F238E27FC236}">
                <a16:creationId xmlns:a16="http://schemas.microsoft.com/office/drawing/2014/main" id="{F915E237-D2A2-41BC-A459-522E057D615D}"/>
              </a:ext>
            </a:extLst>
          </p:cNvPr>
          <p:cNvSpPr txBox="1"/>
          <p:nvPr/>
        </p:nvSpPr>
        <p:spPr>
          <a:xfrm>
            <a:off x="2331314" y="2453853"/>
            <a:ext cx="548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&gt; 600</a:t>
            </a:r>
          </a:p>
        </p:txBody>
      </p:sp>
      <p:sp>
        <p:nvSpPr>
          <p:cNvPr id="850" name="TextBox 849">
            <a:extLst>
              <a:ext uri="{FF2B5EF4-FFF2-40B4-BE49-F238E27FC236}">
                <a16:creationId xmlns:a16="http://schemas.microsoft.com/office/drawing/2014/main" id="{8A13AEBC-F2E9-49CB-A7D6-905D1D6FA734}"/>
              </a:ext>
            </a:extLst>
          </p:cNvPr>
          <p:cNvSpPr txBox="1"/>
          <p:nvPr/>
        </p:nvSpPr>
        <p:spPr>
          <a:xfrm>
            <a:off x="62951" y="2310975"/>
            <a:ext cx="29453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Rain gauges height [m a.s.l.]</a:t>
            </a: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4734611B-2619-4692-A25C-5DC9E3B92141}"/>
              </a:ext>
            </a:extLst>
          </p:cNvPr>
          <p:cNvSpPr/>
          <p:nvPr/>
        </p:nvSpPr>
        <p:spPr>
          <a:xfrm>
            <a:off x="3529970" y="347450"/>
            <a:ext cx="1583593" cy="9511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D80DD869-D696-4CAD-BFAC-8317B53B2D25}"/>
              </a:ext>
            </a:extLst>
          </p:cNvPr>
          <p:cNvSpPr/>
          <p:nvPr/>
        </p:nvSpPr>
        <p:spPr>
          <a:xfrm>
            <a:off x="3528400" y="1401301"/>
            <a:ext cx="1583593" cy="960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F5B030DD-67C0-4DDA-92B8-7BAC19429AF5}"/>
              </a:ext>
            </a:extLst>
          </p:cNvPr>
          <p:cNvSpPr/>
          <p:nvPr/>
        </p:nvSpPr>
        <p:spPr>
          <a:xfrm>
            <a:off x="5227104" y="348691"/>
            <a:ext cx="1583593" cy="9511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33D6AC3E-4F19-4160-BAF4-11562594D651}"/>
              </a:ext>
            </a:extLst>
          </p:cNvPr>
          <p:cNvSpPr/>
          <p:nvPr/>
        </p:nvSpPr>
        <p:spPr>
          <a:xfrm>
            <a:off x="5225534" y="1406305"/>
            <a:ext cx="1583593" cy="9551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300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12261</TotalTime>
  <Words>279</Words>
  <Application>Microsoft Office PowerPoint</Application>
  <PresentationFormat>Custom</PresentationFormat>
  <Paragraphs>112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2021-04-20T05:31:44Z</dcterms:created>
  <dcterms:modified xsi:type="dcterms:W3CDTF">2021-05-06T14:02:27Z</dcterms:modified>
</cp:coreProperties>
</file>